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1" r:id="rId7"/>
    <p:sldId id="258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E6BE752-5488-4B2C-9278-D9DDEDE1AEC5}">
          <p14:sldIdLst>
            <p14:sldId id="256"/>
            <p14:sldId id="257"/>
            <p14:sldId id="259"/>
            <p14:sldId id="262"/>
            <p14:sldId id="263"/>
          </p14:sldIdLst>
        </p14:section>
        <p14:section name="Archiv" id="{536D64B7-A53D-4D62-9D84-EBCCC9FB6A87}">
          <p14:sldIdLst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C9"/>
    <a:srgbClr val="97341F"/>
    <a:srgbClr val="F9ECDC"/>
    <a:srgbClr val="AB410D"/>
    <a:srgbClr val="EC6A34"/>
    <a:srgbClr val="DCAB5E"/>
    <a:srgbClr val="93CADF"/>
    <a:srgbClr val="6A9ED8"/>
    <a:srgbClr val="296CAC"/>
    <a:srgbClr val="F1A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F8995-E791-4263-BEEC-3489964116A5}" v="99" dt="2020-10-15T06:29:5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uck" userId="bec78e2da0eaed54" providerId="LiveId" clId="{787F8995-E791-4263-BEEC-3489964116A5}"/>
    <pc:docChg chg="undo redo custSel mod addSld delSld modSld sldOrd modMainMaster addSection modSection">
      <pc:chgData name="Benjamin Hauck" userId="bec78e2da0eaed54" providerId="LiveId" clId="{787F8995-E791-4263-BEEC-3489964116A5}" dt="2020-10-20T07:09:08.600" v="4466" actId="20577"/>
      <pc:docMkLst>
        <pc:docMk/>
      </pc:docMkLst>
      <pc:sldChg chg="addSp delSp modSp new mod">
        <pc:chgData name="Benjamin Hauck" userId="bec78e2da0eaed54" providerId="LiveId" clId="{787F8995-E791-4263-BEEC-3489964116A5}" dt="2020-10-08T07:19:30.107" v="888" actId="20577"/>
        <pc:sldMkLst>
          <pc:docMk/>
          <pc:sldMk cId="3356566661" sldId="256"/>
        </pc:sldMkLst>
        <pc:spChg chg="mod">
          <ac:chgData name="Benjamin Hauck" userId="bec78e2da0eaed54" providerId="LiveId" clId="{787F8995-E791-4263-BEEC-3489964116A5}" dt="2020-10-08T06:28:36.128" v="9" actId="20577"/>
          <ac:spMkLst>
            <pc:docMk/>
            <pc:sldMk cId="3356566661" sldId="256"/>
            <ac:spMk id="2" creationId="{87346C75-FA2A-4EAC-9403-BBD648392808}"/>
          </ac:spMkLst>
        </pc:spChg>
        <pc:spChg chg="mod">
          <ac:chgData name="Benjamin Hauck" userId="bec78e2da0eaed54" providerId="LiveId" clId="{787F8995-E791-4263-BEEC-3489964116A5}" dt="2020-10-08T07:19:30.107" v="888" actId="20577"/>
          <ac:spMkLst>
            <pc:docMk/>
            <pc:sldMk cId="3356566661" sldId="256"/>
            <ac:spMk id="3" creationId="{5BFE2237-0E7C-43D4-B8E0-9DBD589CC801}"/>
          </ac:spMkLst>
        </pc:spChg>
        <pc:spChg chg="mod">
          <ac:chgData name="Benjamin Hauck" userId="bec78e2da0eaed54" providerId="LiveId" clId="{787F8995-E791-4263-BEEC-3489964116A5}" dt="2020-10-08T07:13:56.203" v="746" actId="20577"/>
          <ac:spMkLst>
            <pc:docMk/>
            <pc:sldMk cId="3356566661" sldId="256"/>
            <ac:spMk id="5" creationId="{74F5F96D-68D7-4539-AE7B-52C356D9ED1A}"/>
          </ac:spMkLst>
        </pc:spChg>
        <pc:spChg chg="mod">
          <ac:chgData name="Benjamin Hauck" userId="bec78e2da0eaed54" providerId="LiveId" clId="{787F8995-E791-4263-BEEC-3489964116A5}" dt="2020-10-08T07:13:39.673" v="729"/>
          <ac:spMkLst>
            <pc:docMk/>
            <pc:sldMk cId="3356566661" sldId="256"/>
            <ac:spMk id="8" creationId="{E92DD96E-5CBE-47CB-A169-B4519531A9A8}"/>
          </ac:spMkLst>
        </pc:spChg>
        <pc:spChg chg="mod">
          <ac:chgData name="Benjamin Hauck" userId="bec78e2da0eaed54" providerId="LiveId" clId="{787F8995-E791-4263-BEEC-3489964116A5}" dt="2020-10-08T07:13:39.673" v="729"/>
          <ac:spMkLst>
            <pc:docMk/>
            <pc:sldMk cId="3356566661" sldId="256"/>
            <ac:spMk id="9" creationId="{9FDD6F48-97DD-48D7-9D6D-D4D45852B9E7}"/>
          </ac:spMkLst>
        </pc:spChg>
        <pc:spChg chg="mod">
          <ac:chgData name="Benjamin Hauck" userId="bec78e2da0eaed54" providerId="LiveId" clId="{787F8995-E791-4263-BEEC-3489964116A5}" dt="2020-10-08T07:13:39.673" v="729"/>
          <ac:spMkLst>
            <pc:docMk/>
            <pc:sldMk cId="3356566661" sldId="256"/>
            <ac:spMk id="10" creationId="{BC7936C2-5665-4632-8313-F8176884F1AE}"/>
          </ac:spMkLst>
        </pc:spChg>
        <pc:spChg chg="mod">
          <ac:chgData name="Benjamin Hauck" userId="bec78e2da0eaed54" providerId="LiveId" clId="{787F8995-E791-4263-BEEC-3489964116A5}" dt="2020-10-08T07:13:39.673" v="729"/>
          <ac:spMkLst>
            <pc:docMk/>
            <pc:sldMk cId="3356566661" sldId="256"/>
            <ac:spMk id="11" creationId="{999AF58F-8202-464B-8FB1-D4E6424812ED}"/>
          </ac:spMkLst>
        </pc:spChg>
        <pc:spChg chg="mod">
          <ac:chgData name="Benjamin Hauck" userId="bec78e2da0eaed54" providerId="LiveId" clId="{787F8995-E791-4263-BEEC-3489964116A5}" dt="2020-10-08T07:13:39.673" v="729"/>
          <ac:spMkLst>
            <pc:docMk/>
            <pc:sldMk cId="3356566661" sldId="256"/>
            <ac:spMk id="12" creationId="{FF417882-767B-44B5-8E5F-2004171C9DAE}"/>
          </ac:spMkLst>
        </pc:spChg>
        <pc:grpChg chg="add del mod">
          <ac:chgData name="Benjamin Hauck" userId="bec78e2da0eaed54" providerId="LiveId" clId="{787F8995-E791-4263-BEEC-3489964116A5}" dt="2020-10-08T07:16:28.378" v="782" actId="478"/>
          <ac:grpSpMkLst>
            <pc:docMk/>
            <pc:sldMk cId="3356566661" sldId="256"/>
            <ac:grpSpMk id="7" creationId="{8C1A10E2-F181-4C7B-89D2-F6819E81C2FF}"/>
          </ac:grpSpMkLst>
        </pc:grpChg>
      </pc:sldChg>
      <pc:sldChg chg="addSp delSp modSp new mod ord">
        <pc:chgData name="Benjamin Hauck" userId="bec78e2da0eaed54" providerId="LiveId" clId="{787F8995-E791-4263-BEEC-3489964116A5}" dt="2020-10-20T06:22:12.604" v="3958" actId="1076"/>
        <pc:sldMkLst>
          <pc:docMk/>
          <pc:sldMk cId="297779932" sldId="257"/>
        </pc:sldMkLst>
        <pc:spChg chg="mod">
          <ac:chgData name="Benjamin Hauck" userId="bec78e2da0eaed54" providerId="LiveId" clId="{787F8995-E791-4263-BEEC-3489964116A5}" dt="2020-10-15T06:35:19.665" v="3954" actId="20577"/>
          <ac:spMkLst>
            <pc:docMk/>
            <pc:sldMk cId="297779932" sldId="257"/>
            <ac:spMk id="2" creationId="{BDDA5869-38DD-4F70-B28E-A64D5CF85C59}"/>
          </ac:spMkLst>
        </pc:spChg>
        <pc:spChg chg="del">
          <ac:chgData name="Benjamin Hauck" userId="bec78e2da0eaed54" providerId="LiveId" clId="{787F8995-E791-4263-BEEC-3489964116A5}" dt="2020-10-08T06:29:11.111" v="26" actId="478"/>
          <ac:spMkLst>
            <pc:docMk/>
            <pc:sldMk cId="297779932" sldId="257"/>
            <ac:spMk id="3" creationId="{F38D8A3A-EDB9-42E0-B1D4-6E4DE106A42D}"/>
          </ac:spMkLst>
        </pc:spChg>
        <pc:spChg chg="add mod topLvl">
          <ac:chgData name="Benjamin Hauck" userId="bec78e2da0eaed54" providerId="LiveId" clId="{787F8995-E791-4263-BEEC-3489964116A5}" dt="2020-10-14T07:45:56.866" v="2524" actId="1036"/>
          <ac:spMkLst>
            <pc:docMk/>
            <pc:sldMk cId="297779932" sldId="257"/>
            <ac:spMk id="3" creationId="{F5B8B582-E089-4A84-96A6-59332EB25E02}"/>
          </ac:spMkLst>
        </pc:spChg>
        <pc:spChg chg="add mod">
          <ac:chgData name="Benjamin Hauck" userId="bec78e2da0eaed54" providerId="LiveId" clId="{787F8995-E791-4263-BEEC-3489964116A5}" dt="2020-10-20T06:22:12.604" v="3958" actId="1076"/>
          <ac:spMkLst>
            <pc:docMk/>
            <pc:sldMk cId="297779932" sldId="257"/>
            <ac:spMk id="4" creationId="{BF0BC09F-F2A8-4936-A417-F23689F4FA66}"/>
          </ac:spMkLst>
        </pc:spChg>
        <pc:spChg chg="add mo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8" creationId="{89055828-9DA1-48A6-96C9-CE107769CF4B}"/>
          </ac:spMkLst>
        </pc:spChg>
        <pc:spChg chg="add mod or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10" creationId="{80C3E0E0-8513-43E0-87E4-BC2244EC0351}"/>
          </ac:spMkLst>
        </pc:spChg>
        <pc:spChg chg="add mo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11" creationId="{D6B97D81-0062-450B-833D-0DEE8509F98D}"/>
          </ac:spMkLst>
        </pc:spChg>
        <pc:spChg chg="add mo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12" creationId="{7D3B98B4-1E63-4846-B2CD-6EFF38221DB9}"/>
          </ac:spMkLst>
        </pc:spChg>
        <pc:spChg chg="add mod or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14" creationId="{242F4EEA-9EEC-4B6E-8CCC-2A6E9AB30303}"/>
          </ac:spMkLst>
        </pc:spChg>
        <pc:spChg chg="add mod or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15" creationId="{479EEAE0-0282-428E-A579-A09FDBF3BAFF}"/>
          </ac:spMkLst>
        </pc:spChg>
        <pc:spChg chg="add mod topLvl">
          <ac:chgData name="Benjamin Hauck" userId="bec78e2da0eaed54" providerId="LiveId" clId="{787F8995-E791-4263-BEEC-3489964116A5}" dt="2020-10-14T08:46:29.082" v="3170" actId="1076"/>
          <ac:spMkLst>
            <pc:docMk/>
            <pc:sldMk cId="297779932" sldId="257"/>
            <ac:spMk id="17" creationId="{6FA7476C-FCB7-42C6-AAFB-62D4CFC19CEB}"/>
          </ac:spMkLst>
        </pc:spChg>
        <pc:spChg chg="add mod or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18" creationId="{07375DEB-C7CD-4574-9491-593B5E5ED95E}"/>
          </ac:spMkLst>
        </pc:spChg>
        <pc:spChg chg="add mod">
          <ac:chgData name="Benjamin Hauck" userId="bec78e2da0eaed54" providerId="LiveId" clId="{787F8995-E791-4263-BEEC-3489964116A5}" dt="2020-10-14T08:46:11.257" v="3152" actId="1036"/>
          <ac:spMkLst>
            <pc:docMk/>
            <pc:sldMk cId="297779932" sldId="257"/>
            <ac:spMk id="22" creationId="{413E0890-7A5F-431E-A0DE-A24B1EDCD0BE}"/>
          </ac:spMkLst>
        </pc:spChg>
        <pc:spChg chg="mo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29" creationId="{34C56777-0C38-4121-9549-5910BF21A3E9}"/>
          </ac:spMkLst>
        </pc:spChg>
        <pc:spChg chg="mod topLvl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30" creationId="{BFFD4095-3F45-42CC-8B77-D908162B6A6E}"/>
          </ac:spMkLst>
        </pc:spChg>
        <pc:spChg chg="add mod">
          <ac:chgData name="Benjamin Hauck" userId="bec78e2da0eaed54" providerId="LiveId" clId="{787F8995-E791-4263-BEEC-3489964116A5}" dt="2020-10-14T08:46:11.257" v="3152" actId="1036"/>
          <ac:spMkLst>
            <pc:docMk/>
            <pc:sldMk cId="297779932" sldId="257"/>
            <ac:spMk id="31" creationId="{083AEF71-CA14-47A8-9BCF-64C86BF0E223}"/>
          </ac:spMkLst>
        </pc:spChg>
        <pc:spChg chg="add del mod or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35" creationId="{E67FB510-EB3B-487E-B4C0-96956C109541}"/>
          </ac:spMkLst>
        </pc:spChg>
        <pc:spChg chg="add del mod">
          <ac:chgData name="Benjamin Hauck" userId="bec78e2da0eaed54" providerId="LiveId" clId="{787F8995-E791-4263-BEEC-3489964116A5}" dt="2020-10-08T07:33:04.513" v="1121" actId="478"/>
          <ac:spMkLst>
            <pc:docMk/>
            <pc:sldMk cId="297779932" sldId="257"/>
            <ac:spMk id="36" creationId="{8CDE26D7-CBF0-45A1-A2C3-09355625D28E}"/>
          </ac:spMkLst>
        </pc:spChg>
        <pc:spChg chg="add del mod">
          <ac:chgData name="Benjamin Hauck" userId="bec78e2da0eaed54" providerId="LiveId" clId="{787F8995-E791-4263-BEEC-3489964116A5}" dt="2020-10-08T07:33:04.513" v="1121" actId="478"/>
          <ac:spMkLst>
            <pc:docMk/>
            <pc:sldMk cId="297779932" sldId="257"/>
            <ac:spMk id="37" creationId="{39D1FCB8-B90A-4414-92A3-CABCE75CE917}"/>
          </ac:spMkLst>
        </pc:spChg>
        <pc:spChg chg="add mod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39" creationId="{A38046EA-52E3-44FC-B5BE-37F8CF0F9348}"/>
          </ac:spMkLst>
        </pc:spChg>
        <pc:spChg chg="add mod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40" creationId="{401DAA47-3F35-409C-A3F4-1F6B28E83487}"/>
          </ac:spMkLst>
        </pc:spChg>
        <pc:spChg chg="add mod">
          <ac:chgData name="Benjamin Hauck" userId="bec78e2da0eaed54" providerId="LiveId" clId="{787F8995-E791-4263-BEEC-3489964116A5}" dt="2020-10-14T08:35:04.289" v="2995" actId="1036"/>
          <ac:spMkLst>
            <pc:docMk/>
            <pc:sldMk cId="297779932" sldId="257"/>
            <ac:spMk id="41" creationId="{19216EEC-C9BC-4A2A-A0BF-D6FE0F7C4FD3}"/>
          </ac:spMkLst>
        </pc:spChg>
        <pc:spChg chg="mod">
          <ac:chgData name="Benjamin Hauck" userId="bec78e2da0eaed54" providerId="LiveId" clId="{787F8995-E791-4263-BEEC-3489964116A5}" dt="2020-10-08T07:31:32.539" v="1074" actId="207"/>
          <ac:spMkLst>
            <pc:docMk/>
            <pc:sldMk cId="297779932" sldId="257"/>
            <ac:spMk id="42" creationId="{0252005F-0308-4475-A7C0-D23EA8256AA9}"/>
          </ac:spMkLst>
        </pc:spChg>
        <pc:spChg chg="mod">
          <ac:chgData name="Benjamin Hauck" userId="bec78e2da0eaed54" providerId="LiveId" clId="{787F8995-E791-4263-BEEC-3489964116A5}" dt="2020-10-08T07:31:32.539" v="1074" actId="207"/>
          <ac:spMkLst>
            <pc:docMk/>
            <pc:sldMk cId="297779932" sldId="257"/>
            <ac:spMk id="43" creationId="{8C2FA83E-C273-4402-A2B5-610BA5A45FB9}"/>
          </ac:spMkLst>
        </pc:spChg>
        <pc:spChg chg="mod">
          <ac:chgData name="Benjamin Hauck" userId="bec78e2da0eaed54" providerId="LiveId" clId="{787F8995-E791-4263-BEEC-3489964116A5}" dt="2020-10-08T07:31:32.539" v="1074" actId="207"/>
          <ac:spMkLst>
            <pc:docMk/>
            <pc:sldMk cId="297779932" sldId="257"/>
            <ac:spMk id="44" creationId="{4484A6C3-45B1-46C7-8B4D-8DD9791E8F5C}"/>
          </ac:spMkLst>
        </pc:spChg>
        <pc:spChg chg="mod">
          <ac:chgData name="Benjamin Hauck" userId="bec78e2da0eaed54" providerId="LiveId" clId="{787F8995-E791-4263-BEEC-3489964116A5}" dt="2020-10-08T07:19:39.073" v="889"/>
          <ac:spMkLst>
            <pc:docMk/>
            <pc:sldMk cId="297779932" sldId="257"/>
            <ac:spMk id="46" creationId="{70439801-6F4A-4DB8-AE51-60F259528090}"/>
          </ac:spMkLst>
        </pc:spChg>
        <pc:spChg chg="mod">
          <ac:chgData name="Benjamin Hauck" userId="bec78e2da0eaed54" providerId="LiveId" clId="{787F8995-E791-4263-BEEC-3489964116A5}" dt="2020-10-08T07:19:39.073" v="889"/>
          <ac:spMkLst>
            <pc:docMk/>
            <pc:sldMk cId="297779932" sldId="257"/>
            <ac:spMk id="47" creationId="{F5AE5832-FC4B-4268-9484-33726954BD45}"/>
          </ac:spMkLst>
        </pc:spChg>
        <pc:spChg chg="mod">
          <ac:chgData name="Benjamin Hauck" userId="bec78e2da0eaed54" providerId="LiveId" clId="{787F8995-E791-4263-BEEC-3489964116A5}" dt="2020-10-08T07:19:39.073" v="889"/>
          <ac:spMkLst>
            <pc:docMk/>
            <pc:sldMk cId="297779932" sldId="257"/>
            <ac:spMk id="48" creationId="{02465DE1-DE6F-41B1-AF71-F4979EB08A02}"/>
          </ac:spMkLst>
        </pc:spChg>
        <pc:spChg chg="mod">
          <ac:chgData name="Benjamin Hauck" userId="bec78e2da0eaed54" providerId="LiveId" clId="{787F8995-E791-4263-BEEC-3489964116A5}" dt="2020-10-08T07:19:39.073" v="889"/>
          <ac:spMkLst>
            <pc:docMk/>
            <pc:sldMk cId="297779932" sldId="257"/>
            <ac:spMk id="49" creationId="{12A0A3A2-2AB0-4462-A057-F3919201A4F5}"/>
          </ac:spMkLst>
        </pc:spChg>
        <pc:spChg chg="mod">
          <ac:chgData name="Benjamin Hauck" userId="bec78e2da0eaed54" providerId="LiveId" clId="{787F8995-E791-4263-BEEC-3489964116A5}" dt="2020-10-08T07:19:39.073" v="889"/>
          <ac:spMkLst>
            <pc:docMk/>
            <pc:sldMk cId="297779932" sldId="257"/>
            <ac:spMk id="50" creationId="{F4D9A853-2D31-4072-BF05-FCC446D5ABEE}"/>
          </ac:spMkLst>
        </pc:spChg>
        <pc:spChg chg="add del mod">
          <ac:chgData name="Benjamin Hauck" userId="bec78e2da0eaed54" providerId="LiveId" clId="{787F8995-E791-4263-BEEC-3489964116A5}" dt="2020-10-14T08:49:32.963" v="3174" actId="21"/>
          <ac:spMkLst>
            <pc:docMk/>
            <pc:sldMk cId="297779932" sldId="257"/>
            <ac:spMk id="51" creationId="{5223F9F4-9C4C-4103-9D21-A48A1DE6943D}"/>
          </ac:spMkLst>
        </pc:spChg>
        <pc:spChg chg="mod topLvl">
          <ac:chgData name="Benjamin Hauck" userId="bec78e2da0eaed54" providerId="LiveId" clId="{787F8995-E791-4263-BEEC-3489964116A5}" dt="2020-10-14T07:45:40.089" v="2516" actId="165"/>
          <ac:spMkLst>
            <pc:docMk/>
            <pc:sldMk cId="297779932" sldId="257"/>
            <ac:spMk id="53" creationId="{CD9F7205-5EB5-47E4-A6BC-ACD079FDC0F4}"/>
          </ac:spMkLst>
        </pc:spChg>
        <pc:spChg chg="add del mo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54" creationId="{0CDDDC0A-7F07-4CF2-8574-49C8A3398C4B}"/>
          </ac:spMkLst>
        </pc:spChg>
        <pc:spChg chg="add del mo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55" creationId="{B8C55A67-5F1A-449E-BC27-F6B3740ECC4B}"/>
          </ac:spMkLst>
        </pc:spChg>
        <pc:spChg chg="add del mo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56" creationId="{F781AF0B-97EA-435A-A188-8223C9DDFFA7}"/>
          </ac:spMkLst>
        </pc:spChg>
        <pc:spChg chg="add del mo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57" creationId="{19C9E1BC-B4DB-4E5A-9B8E-64863813A540}"/>
          </ac:spMkLst>
        </pc:spChg>
        <pc:spChg chg="add del mo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58" creationId="{F3E6F6F7-6BBE-4450-AB38-58B613D60F7D}"/>
          </ac:spMkLst>
        </pc:spChg>
        <pc:spChg chg="add del mo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59" creationId="{E982A0D7-91BA-49C2-AAD3-D4E3CAB590FC}"/>
          </ac:spMkLst>
        </pc:spChg>
        <pc:spChg chg="add del mod">
          <ac:chgData name="Benjamin Hauck" userId="bec78e2da0eaed54" providerId="LiveId" clId="{787F8995-E791-4263-BEEC-3489964116A5}" dt="2020-10-08T07:41:32.728" v="1260" actId="478"/>
          <ac:spMkLst>
            <pc:docMk/>
            <pc:sldMk cId="297779932" sldId="257"/>
            <ac:spMk id="60" creationId="{40F8122C-82DB-4E01-87AF-8271F75F7183}"/>
          </ac:spMkLst>
        </pc:spChg>
        <pc:spChg chg="add del mod">
          <ac:chgData name="Benjamin Hauck" userId="bec78e2da0eaed54" providerId="LiveId" clId="{787F8995-E791-4263-BEEC-3489964116A5}" dt="2020-10-14T08:05:51.718" v="2625" actId="478"/>
          <ac:spMkLst>
            <pc:docMk/>
            <pc:sldMk cId="297779932" sldId="257"/>
            <ac:spMk id="61" creationId="{EB16C811-3E19-43F1-8D2E-792949547D75}"/>
          </ac:spMkLst>
        </pc:spChg>
        <pc:spChg chg="add del mo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62" creationId="{29C752DA-C766-499C-A020-36449DCECE0B}"/>
          </ac:spMkLst>
        </pc:spChg>
        <pc:spChg chg="add del mod">
          <ac:chgData name="Benjamin Hauck" userId="bec78e2da0eaed54" providerId="LiveId" clId="{787F8995-E791-4263-BEEC-3489964116A5}" dt="2020-10-14T07:41:35.663" v="2471" actId="478"/>
          <ac:spMkLst>
            <pc:docMk/>
            <pc:sldMk cId="297779932" sldId="257"/>
            <ac:spMk id="63" creationId="{37A8257D-E66C-4B0A-9DEF-D1B231E4FFE1}"/>
          </ac:spMkLst>
        </pc:spChg>
        <pc:spChg chg="mod topLvl">
          <ac:chgData name="Benjamin Hauck" userId="bec78e2da0eaed54" providerId="LiveId" clId="{787F8995-E791-4263-BEEC-3489964116A5}" dt="2020-10-14T07:45:40.089" v="2516" actId="165"/>
          <ac:spMkLst>
            <pc:docMk/>
            <pc:sldMk cId="297779932" sldId="257"/>
            <ac:spMk id="65" creationId="{0F3C3D3F-CBB7-48F8-AA6F-3BF4AF4B0F1C}"/>
          </ac:spMkLst>
        </pc:spChg>
        <pc:spChg chg="mod topLvl">
          <ac:chgData name="Benjamin Hauck" userId="bec78e2da0eaed54" providerId="LiveId" clId="{787F8995-E791-4263-BEEC-3489964116A5}" dt="2020-10-14T07:45:40.089" v="2516" actId="165"/>
          <ac:spMkLst>
            <pc:docMk/>
            <pc:sldMk cId="297779932" sldId="257"/>
            <ac:spMk id="68" creationId="{FE170503-9457-43B7-B443-7B871135D916}"/>
          </ac:spMkLst>
        </pc:spChg>
        <pc:spChg chg="add mod topLvl">
          <ac:chgData name="Benjamin Hauck" userId="bec78e2da0eaed54" providerId="LiveId" clId="{787F8995-E791-4263-BEEC-3489964116A5}" dt="2020-10-14T07:45:40.089" v="2516" actId="165"/>
          <ac:spMkLst>
            <pc:docMk/>
            <pc:sldMk cId="297779932" sldId="257"/>
            <ac:spMk id="70" creationId="{67FA136A-4704-4D85-94BD-72A0460F201C}"/>
          </ac:spMkLst>
        </pc:spChg>
        <pc:spChg chg="add mod topLvl">
          <ac:chgData name="Benjamin Hauck" userId="bec78e2da0eaed54" providerId="LiveId" clId="{787F8995-E791-4263-BEEC-3489964116A5}" dt="2020-10-14T07:45:40.089" v="2516" actId="165"/>
          <ac:spMkLst>
            <pc:docMk/>
            <pc:sldMk cId="297779932" sldId="257"/>
            <ac:spMk id="72" creationId="{0B037370-FF74-4B22-A872-E1B7CD0DE928}"/>
          </ac:spMkLst>
        </pc:spChg>
        <pc:spChg chg="mod">
          <ac:chgData name="Benjamin Hauck" userId="bec78e2da0eaed54" providerId="LiveId" clId="{787F8995-E791-4263-BEEC-3489964116A5}" dt="2020-10-14T07:46:58.824" v="2532" actId="20577"/>
          <ac:spMkLst>
            <pc:docMk/>
            <pc:sldMk cId="297779932" sldId="257"/>
            <ac:spMk id="75" creationId="{450E0C45-7648-49EA-A018-0D6F30DF3A4C}"/>
          </ac:spMkLst>
        </pc:spChg>
        <pc:spChg chg="mod">
          <ac:chgData name="Benjamin Hauck" userId="bec78e2da0eaed54" providerId="LiveId" clId="{787F8995-E791-4263-BEEC-3489964116A5}" dt="2020-10-14T07:47:04.887" v="2536" actId="20577"/>
          <ac:spMkLst>
            <pc:docMk/>
            <pc:sldMk cId="297779932" sldId="257"/>
            <ac:spMk id="78" creationId="{457D4986-B46B-489B-AC14-802665B0EDC9}"/>
          </ac:spMkLst>
        </pc:spChg>
        <pc:spChg chg="mod">
          <ac:chgData name="Benjamin Hauck" userId="bec78e2da0eaed54" providerId="LiveId" clId="{787F8995-E791-4263-BEEC-3489964116A5}" dt="2020-10-14T07:47:07.743" v="2538" actId="20577"/>
          <ac:spMkLst>
            <pc:docMk/>
            <pc:sldMk cId="297779932" sldId="257"/>
            <ac:spMk id="81" creationId="{84551641-BAC8-4861-8377-66B3E64C07F6}"/>
          </ac:spMkLst>
        </pc:spChg>
        <pc:spChg chg="mod">
          <ac:chgData name="Benjamin Hauck" userId="bec78e2da0eaed54" providerId="LiveId" clId="{787F8995-E791-4263-BEEC-3489964116A5}" dt="2020-10-14T07:47:11.071" v="2542" actId="20577"/>
          <ac:spMkLst>
            <pc:docMk/>
            <pc:sldMk cId="297779932" sldId="257"/>
            <ac:spMk id="84" creationId="{76EB8DC0-FBA5-47A8-A5BD-5C7803A9DED3}"/>
          </ac:spMkLst>
        </pc:spChg>
        <pc:spChg chg="mod">
          <ac:chgData name="Benjamin Hauck" userId="bec78e2da0eaed54" providerId="LiveId" clId="{787F8995-E791-4263-BEEC-3489964116A5}" dt="2020-10-14T07:47:14.719" v="2546" actId="20577"/>
          <ac:spMkLst>
            <pc:docMk/>
            <pc:sldMk cId="297779932" sldId="257"/>
            <ac:spMk id="87" creationId="{DF0FAB8F-CDD9-4CF7-B42C-34E8BE828770}"/>
          </ac:spMkLst>
        </pc:spChg>
        <pc:spChg chg="mod">
          <ac:chgData name="Benjamin Hauck" userId="bec78e2da0eaed54" providerId="LiveId" clId="{787F8995-E791-4263-BEEC-3489964116A5}" dt="2020-10-14T07:47:18.079" v="2550" actId="20577"/>
          <ac:spMkLst>
            <pc:docMk/>
            <pc:sldMk cId="297779932" sldId="257"/>
            <ac:spMk id="90" creationId="{F906D904-1B84-4E6A-B971-CAA677AA8697}"/>
          </ac:spMkLst>
        </pc:spChg>
        <pc:spChg chg="mod">
          <ac:chgData name="Benjamin Hauck" userId="bec78e2da0eaed54" providerId="LiveId" clId="{787F8995-E791-4263-BEEC-3489964116A5}" dt="2020-10-14T07:47:49.352" v="2554" actId="20577"/>
          <ac:spMkLst>
            <pc:docMk/>
            <pc:sldMk cId="297779932" sldId="257"/>
            <ac:spMk id="93" creationId="{AF19D686-CCAD-4371-B3BA-5BA8632BBCF9}"/>
          </ac:spMkLst>
        </pc:spChg>
        <pc:spChg chg="mod">
          <ac:chgData name="Benjamin Hauck" userId="bec78e2da0eaed54" providerId="LiveId" clId="{787F8995-E791-4263-BEEC-3489964116A5}" dt="2020-10-14T07:49:05.527" v="2567" actId="20577"/>
          <ac:spMkLst>
            <pc:docMk/>
            <pc:sldMk cId="297779932" sldId="257"/>
            <ac:spMk id="96" creationId="{B3D786D4-9980-4661-8D13-D7B9D91C6A5B}"/>
          </ac:spMkLst>
        </pc:spChg>
        <pc:spChg chg="mod">
          <ac:chgData name="Benjamin Hauck" userId="bec78e2da0eaed54" providerId="LiveId" clId="{787F8995-E791-4263-BEEC-3489964116A5}" dt="2020-10-14T07:49:08.543" v="2571" actId="20577"/>
          <ac:spMkLst>
            <pc:docMk/>
            <pc:sldMk cId="297779932" sldId="257"/>
            <ac:spMk id="99" creationId="{5E68ADB0-8C74-4518-9A17-234DEA54942A}"/>
          </ac:spMkLst>
        </pc:spChg>
        <pc:spChg chg="mod">
          <ac:chgData name="Benjamin Hauck" userId="bec78e2da0eaed54" providerId="LiveId" clId="{787F8995-E791-4263-BEEC-3489964116A5}" dt="2020-10-14T07:49:02.248" v="2563" actId="20577"/>
          <ac:spMkLst>
            <pc:docMk/>
            <pc:sldMk cId="297779932" sldId="257"/>
            <ac:spMk id="102" creationId="{ED5248B0-93B8-4CCA-A44B-83DF489CB80C}"/>
          </ac:spMkLst>
        </pc:spChg>
        <pc:spChg chg="mod">
          <ac:chgData name="Benjamin Hauck" userId="bec78e2da0eaed54" providerId="LiveId" clId="{787F8995-E791-4263-BEEC-3489964116A5}" dt="2020-10-14T08:20:41.365" v="2901" actId="20577"/>
          <ac:spMkLst>
            <pc:docMk/>
            <pc:sldMk cId="297779932" sldId="257"/>
            <ac:spMk id="106" creationId="{2D114824-71F5-4A85-91BE-BDCDD42E5C18}"/>
          </ac:spMkLst>
        </pc:spChg>
        <pc:spChg chg="add mod">
          <ac:chgData name="Benjamin Hauck" userId="bec78e2da0eaed54" providerId="LiveId" clId="{787F8995-E791-4263-BEEC-3489964116A5}" dt="2020-10-14T08:45:02.002" v="3107" actId="14100"/>
          <ac:spMkLst>
            <pc:docMk/>
            <pc:sldMk cId="297779932" sldId="257"/>
            <ac:spMk id="107" creationId="{94491FDD-9B24-4DA2-B24F-2693CE31AB1F}"/>
          </ac:spMkLst>
        </pc:spChg>
        <pc:spChg chg="add mod">
          <ac:chgData name="Benjamin Hauck" userId="bec78e2da0eaed54" providerId="LiveId" clId="{787F8995-E791-4263-BEEC-3489964116A5}" dt="2020-10-14T08:42:59.102" v="3105" actId="14100"/>
          <ac:spMkLst>
            <pc:docMk/>
            <pc:sldMk cId="297779932" sldId="257"/>
            <ac:spMk id="108" creationId="{7FE4226D-EE51-413A-9081-AE705C40D477}"/>
          </ac:spMkLst>
        </pc:spChg>
        <pc:spChg chg="add mod">
          <ac:chgData name="Benjamin Hauck" userId="bec78e2da0eaed54" providerId="LiveId" clId="{787F8995-E791-4263-BEEC-3489964116A5}" dt="2020-10-14T08:43:39.594" v="3106" actId="14100"/>
          <ac:spMkLst>
            <pc:docMk/>
            <pc:sldMk cId="297779932" sldId="257"/>
            <ac:spMk id="109" creationId="{4BBF3847-1174-4740-BF23-703EB491BB4A}"/>
          </ac:spMkLst>
        </pc:spChg>
        <pc:spChg chg="add mod">
          <ac:chgData name="Benjamin Hauck" userId="bec78e2da0eaed54" providerId="LiveId" clId="{787F8995-E791-4263-BEEC-3489964116A5}" dt="2020-10-15T06:34:33.236" v="3929" actId="1037"/>
          <ac:spMkLst>
            <pc:docMk/>
            <pc:sldMk cId="297779932" sldId="257"/>
            <ac:spMk id="110" creationId="{C8A25117-B219-4CEB-AA11-95609FD62BB0}"/>
          </ac:spMkLst>
        </pc:spChg>
        <pc:spChg chg="add mod">
          <ac:chgData name="Benjamin Hauck" userId="bec78e2da0eaed54" providerId="LiveId" clId="{787F8995-E791-4263-BEEC-3489964116A5}" dt="2020-10-14T08:37:59.418" v="3043" actId="20577"/>
          <ac:spMkLst>
            <pc:docMk/>
            <pc:sldMk cId="297779932" sldId="257"/>
            <ac:spMk id="111" creationId="{94EF810A-50BF-4EBF-A11F-8CE3BA205962}"/>
          </ac:spMkLst>
        </pc:spChg>
        <pc:spChg chg="add mod">
          <ac:chgData name="Benjamin Hauck" userId="bec78e2da0eaed54" providerId="LiveId" clId="{787F8995-E791-4263-BEEC-3489964116A5}" dt="2020-10-15T06:34:39.764" v="3951" actId="1038"/>
          <ac:spMkLst>
            <pc:docMk/>
            <pc:sldMk cId="297779932" sldId="257"/>
            <ac:spMk id="112" creationId="{252CA2C8-316F-4A63-B975-06D00FC32527}"/>
          </ac:spMkLst>
        </pc:spChg>
        <pc:spChg chg="mod">
          <ac:chgData name="Benjamin Hauck" userId="bec78e2da0eaed54" providerId="LiveId" clId="{787F8995-E791-4263-BEEC-3489964116A5}" dt="2020-10-14T08:41:39.813" v="3102" actId="571"/>
          <ac:spMkLst>
            <pc:docMk/>
            <pc:sldMk cId="297779932" sldId="257"/>
            <ac:spMk id="115" creationId="{88F0A252-3307-4491-BB65-AAD259CEC547}"/>
          </ac:spMkLst>
        </pc:spChg>
        <pc:grpChg chg="add del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19" creationId="{33EEE667-248F-4F86-9844-9ADB698ED0A1}"/>
          </ac:grpSpMkLst>
        </pc:grpChg>
        <pc:grpChg chg="add del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21" creationId="{5F37675C-C850-4179-AB78-8BAF433A28EF}"/>
          </ac:grpSpMkLst>
        </pc:grpChg>
        <pc:grpChg chg="add del mod">
          <ac:chgData name="Benjamin Hauck" userId="bec78e2da0eaed54" providerId="LiveId" clId="{787F8995-E791-4263-BEEC-3489964116A5}" dt="2020-10-08T06:50:21.820" v="456" actId="165"/>
          <ac:grpSpMkLst>
            <pc:docMk/>
            <pc:sldMk cId="297779932" sldId="257"/>
            <ac:grpSpMk id="23" creationId="{07F7ABBB-460A-48FA-9D3A-26F7BA923BA2}"/>
          </ac:grpSpMkLst>
        </pc:grpChg>
        <pc:grpChg chg="add del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23" creationId="{F98F6E3A-E0CF-4ED8-81A0-B4B19804F1D8}"/>
          </ac:grpSpMkLst>
        </pc:grpChg>
        <pc:grpChg chg="add del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24" creationId="{7EFBC87F-9026-4B51-B29E-76AFDEB663C4}"/>
          </ac:grpSpMkLst>
        </pc:grpChg>
        <pc:grpChg chg="add del mod">
          <ac:chgData name="Benjamin Hauck" userId="bec78e2da0eaed54" providerId="LiveId" clId="{787F8995-E791-4263-BEEC-3489964116A5}" dt="2020-10-08T06:50:21.820" v="456" actId="165"/>
          <ac:grpSpMkLst>
            <pc:docMk/>
            <pc:sldMk cId="297779932" sldId="257"/>
            <ac:grpSpMk id="24" creationId="{FC34CDEC-3AC4-4C88-BEA4-5BBF77D9A47A}"/>
          </ac:grpSpMkLst>
        </pc:grpChg>
        <pc:grpChg chg="add del mod">
          <ac:chgData name="Benjamin Hauck" userId="bec78e2da0eaed54" providerId="LiveId" clId="{787F8995-E791-4263-BEEC-3489964116A5}" dt="2020-10-08T06:50:21.820" v="456" actId="165"/>
          <ac:grpSpMkLst>
            <pc:docMk/>
            <pc:sldMk cId="297779932" sldId="257"/>
            <ac:grpSpMk id="25" creationId="{F9F0E88D-4BD7-44B4-838F-639E454A9D8B}"/>
          </ac:grpSpMkLst>
        </pc:grpChg>
        <pc:grpChg chg="add del mod">
          <ac:chgData name="Benjamin Hauck" userId="bec78e2da0eaed54" providerId="LiveId" clId="{787F8995-E791-4263-BEEC-3489964116A5}" dt="2020-10-08T06:50:21.820" v="456" actId="165"/>
          <ac:grpSpMkLst>
            <pc:docMk/>
            <pc:sldMk cId="297779932" sldId="257"/>
            <ac:grpSpMk id="26" creationId="{C63FAE3E-0DDD-4146-8213-B1DBC051229C}"/>
          </ac:grpSpMkLst>
        </pc:grpChg>
        <pc:grpChg chg="add del mod">
          <ac:chgData name="Benjamin Hauck" userId="bec78e2da0eaed54" providerId="LiveId" clId="{787F8995-E791-4263-BEEC-3489964116A5}" dt="2020-10-08T06:50:21.820" v="456" actId="165"/>
          <ac:grpSpMkLst>
            <pc:docMk/>
            <pc:sldMk cId="297779932" sldId="257"/>
            <ac:grpSpMk id="27" creationId="{067CE685-9708-4FE0-85F3-0AB8E6DA6701}"/>
          </ac:grpSpMkLst>
        </pc:grpChg>
        <pc:grpChg chg="add del mod">
          <ac:chgData name="Benjamin Hauck" userId="bec78e2da0eaed54" providerId="LiveId" clId="{787F8995-E791-4263-BEEC-3489964116A5}" dt="2020-10-08T07:21:08.258" v="896" actId="478"/>
          <ac:grpSpMkLst>
            <pc:docMk/>
            <pc:sldMk cId="297779932" sldId="257"/>
            <ac:grpSpMk id="45" creationId="{96B83135-904F-4C46-AC13-A96556945F80}"/>
          </ac:grpSpMkLst>
        </pc:grpChg>
        <pc:grpChg chg="add del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50" creationId="{2070D34B-05D6-4BE7-BC4D-56A29F1FC34E}"/>
          </ac:grpSpMkLst>
        </pc:grpChg>
        <pc:grpChg chg="add del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60" creationId="{86E60609-B863-4E40-8117-EE50FD2393F5}"/>
          </ac:grpSpMkLst>
        </pc:grpChg>
        <pc:grpChg chg="add del mod">
          <ac:chgData name="Benjamin Hauck" userId="bec78e2da0eaed54" providerId="LiveId" clId="{787F8995-E791-4263-BEEC-3489964116A5}" dt="2020-10-14T07:45:07.505" v="2511" actId="165"/>
          <ac:grpSpMkLst>
            <pc:docMk/>
            <pc:sldMk cId="297779932" sldId="257"/>
            <ac:grpSpMk id="66" creationId="{B6B58127-BDBE-43A7-97AA-74C043746604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73" creationId="{C3B59EEA-C64D-452F-9F60-31DB30C2305B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76" creationId="{0BB7C6C5-DE94-4F01-A536-4546D6C9F425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79" creationId="{12BE74E2-0163-4C73-8728-C848844950A7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82" creationId="{CCF0FA28-74D0-4F52-AF56-1B1E77E864F4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85" creationId="{C33D55DA-7C4E-47DB-BEDA-A46491CB7156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88" creationId="{96233042-71C6-430F-A07B-2A0FB97B9EA2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91" creationId="{407A6A3F-4ABA-4868-BEF5-CCE89DC3AC2F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94" creationId="{59DD1991-7417-4E66-ADFD-2BB43288D0B3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97" creationId="{C4A3E33F-6010-4811-920B-8F9F3D8EB4E3}"/>
          </ac:grpSpMkLst>
        </pc:grpChg>
        <pc:grpChg chg="add mod or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100" creationId="{DA9DE328-5D25-4BA1-81F6-E0EB482EA05D}"/>
          </ac:grpSpMkLst>
        </pc:grpChg>
        <pc:grpChg chg="add mod">
          <ac:chgData name="Benjamin Hauck" userId="bec78e2da0eaed54" providerId="LiveId" clId="{787F8995-E791-4263-BEEC-3489964116A5}" dt="2020-10-14T08:35:04.289" v="2995" actId="1036"/>
          <ac:grpSpMkLst>
            <pc:docMk/>
            <pc:sldMk cId="297779932" sldId="257"/>
            <ac:grpSpMk id="104" creationId="{FB6C703E-9F8B-4AAA-BB7D-69B3BBFBE120}"/>
          </ac:grpSpMkLst>
        </pc:grpChg>
        <pc:grpChg chg="add mod">
          <ac:chgData name="Benjamin Hauck" userId="bec78e2da0eaed54" providerId="LiveId" clId="{787F8995-E791-4263-BEEC-3489964116A5}" dt="2020-10-14T08:41:39.813" v="3102" actId="571"/>
          <ac:grpSpMkLst>
            <pc:docMk/>
            <pc:sldMk cId="297779932" sldId="257"/>
            <ac:grpSpMk id="113" creationId="{BE2F2326-E501-4047-9129-0CF8CFB4EB4F}"/>
          </ac:grpSpMkLst>
        </pc:grpChg>
        <pc:picChg chg="add del mod">
          <ac:chgData name="Benjamin Hauck" userId="bec78e2da0eaed54" providerId="LiveId" clId="{787F8995-E791-4263-BEEC-3489964116A5}" dt="2020-10-14T08:10:07.581" v="2645" actId="478"/>
          <ac:picMkLst>
            <pc:docMk/>
            <pc:sldMk cId="297779932" sldId="257"/>
            <ac:picMk id="25" creationId="{CD2D3340-83FE-47F3-B35B-5EBAB31959F5}"/>
          </ac:picMkLst>
        </pc:picChg>
        <pc:picChg chg="add del mod">
          <ac:chgData name="Benjamin Hauck" userId="bec78e2da0eaed54" providerId="LiveId" clId="{787F8995-E791-4263-BEEC-3489964116A5}" dt="2020-10-08T07:27:24.865" v="1045" actId="21"/>
          <ac:picMkLst>
            <pc:docMk/>
            <pc:sldMk cId="297779932" sldId="257"/>
            <ac:picMk id="53" creationId="{57D0713F-E21A-4146-A556-7F14AE6593D6}"/>
          </ac:picMkLst>
        </pc:picChg>
        <pc:cxnChg chg="add mod">
          <ac:chgData name="Benjamin Hauck" userId="bec78e2da0eaed54" providerId="LiveId" clId="{787F8995-E791-4263-BEEC-3489964116A5}" dt="2020-10-14T08:35:04.289" v="2995" actId="1036"/>
          <ac:cxnSpMkLst>
            <pc:docMk/>
            <pc:sldMk cId="297779932" sldId="257"/>
            <ac:cxnSpMk id="5" creationId="{CA6FF5C9-776F-48A4-8CE6-3178DE8633D6}"/>
          </ac:cxnSpMkLst>
        </pc:cxnChg>
        <pc:cxnChg chg="add mod topLvl">
          <ac:chgData name="Benjamin Hauck" userId="bec78e2da0eaed54" providerId="LiveId" clId="{787F8995-E791-4263-BEEC-3489964116A5}" dt="2020-10-14T08:35:04.289" v="2995" actId="1036"/>
          <ac:cxnSpMkLst>
            <pc:docMk/>
            <pc:sldMk cId="297779932" sldId="257"/>
            <ac:cxnSpMk id="7" creationId="{B4D1E5A6-198A-4E52-9C9F-B9D068C6A268}"/>
          </ac:cxnSpMkLst>
        </pc:cxnChg>
        <pc:cxnChg chg="add mod topLvl">
          <ac:chgData name="Benjamin Hauck" userId="bec78e2da0eaed54" providerId="LiveId" clId="{787F8995-E791-4263-BEEC-3489964116A5}" dt="2020-10-14T08:35:04.289" v="2995" actId="1036"/>
          <ac:cxnSpMkLst>
            <pc:docMk/>
            <pc:sldMk cId="297779932" sldId="257"/>
            <ac:cxnSpMk id="9" creationId="{A4907E74-DA2C-47A3-9249-141F068FBEE9}"/>
          </ac:cxnSpMkLst>
        </pc:cxnChg>
        <pc:cxnChg chg="add mod ord topLvl">
          <ac:chgData name="Benjamin Hauck" userId="bec78e2da0eaed54" providerId="LiveId" clId="{787F8995-E791-4263-BEEC-3489964116A5}" dt="2020-10-14T08:35:04.289" v="2995" actId="1036"/>
          <ac:cxnSpMkLst>
            <pc:docMk/>
            <pc:sldMk cId="297779932" sldId="257"/>
            <ac:cxnSpMk id="13" creationId="{08E80544-9C9E-4235-9ED6-E85F012B96EF}"/>
          </ac:cxnSpMkLst>
        </pc:cxnChg>
        <pc:cxnChg chg="add mod topLvl">
          <ac:chgData name="Benjamin Hauck" userId="bec78e2da0eaed54" providerId="LiveId" clId="{787F8995-E791-4263-BEEC-3489964116A5}" dt="2020-10-14T08:46:29.082" v="3170" actId="1076"/>
          <ac:cxnSpMkLst>
            <pc:docMk/>
            <pc:sldMk cId="297779932" sldId="257"/>
            <ac:cxnSpMk id="16" creationId="{0BE0F547-92F8-4526-8F03-D3479AEDC199}"/>
          </ac:cxnSpMkLst>
        </pc:cxnChg>
        <pc:cxnChg chg="mod topLvl">
          <ac:chgData name="Benjamin Hauck" userId="bec78e2da0eaed54" providerId="LiveId" clId="{787F8995-E791-4263-BEEC-3489964116A5}" dt="2020-10-14T08:35:04.289" v="2995" actId="1036"/>
          <ac:cxnSpMkLst>
            <pc:docMk/>
            <pc:sldMk cId="297779932" sldId="257"/>
            <ac:cxnSpMk id="28" creationId="{412C536F-8F80-4A98-854F-1081997FE8DD}"/>
          </ac:cxnSpMkLst>
        </pc:cxnChg>
        <pc:cxnChg chg="add mod">
          <ac:chgData name="Benjamin Hauck" userId="bec78e2da0eaed54" providerId="LiveId" clId="{787F8995-E791-4263-BEEC-3489964116A5}" dt="2020-10-14T08:46:33.017" v="3171" actId="14100"/>
          <ac:cxnSpMkLst>
            <pc:docMk/>
            <pc:sldMk cId="297779932" sldId="257"/>
            <ac:cxnSpMk id="33" creationId="{116A65EE-D9E4-4186-A9F9-8405810249D4}"/>
          </ac:cxnSpMkLst>
        </pc:cxnChg>
        <pc:cxnChg chg="add mod">
          <ac:chgData name="Benjamin Hauck" userId="bec78e2da0eaed54" providerId="LiveId" clId="{787F8995-E791-4263-BEEC-3489964116A5}" dt="2020-10-14T08:46:35.561" v="3172" actId="14100"/>
          <ac:cxnSpMkLst>
            <pc:docMk/>
            <pc:sldMk cId="297779932" sldId="257"/>
            <ac:cxnSpMk id="34" creationId="{B04888C5-4A33-4D72-A1E2-C7F67C4F32BF}"/>
          </ac:cxnSpMkLst>
        </pc:cxnChg>
        <pc:cxnChg chg="add del mod">
          <ac:chgData name="Benjamin Hauck" userId="bec78e2da0eaed54" providerId="LiveId" clId="{787F8995-E791-4263-BEEC-3489964116A5}" dt="2020-10-08T06:45:24.829" v="414" actId="478"/>
          <ac:cxnSpMkLst>
            <pc:docMk/>
            <pc:sldMk cId="297779932" sldId="257"/>
            <ac:cxnSpMk id="38" creationId="{69364786-2D35-4596-98E0-8081507B1095}"/>
          </ac:cxnSpMkLst>
        </pc:cxnChg>
        <pc:cxnChg chg="add mod topLvl">
          <ac:chgData name="Benjamin Hauck" userId="bec78e2da0eaed54" providerId="LiveId" clId="{787F8995-E791-4263-BEEC-3489964116A5}" dt="2020-10-14T07:45:56.866" v="2524" actId="1036"/>
          <ac:cxnSpMkLst>
            <pc:docMk/>
            <pc:sldMk cId="297779932" sldId="257"/>
            <ac:cxnSpMk id="45" creationId="{5F844EF3-F1EE-4565-928C-A1928C69631C}"/>
          </ac:cxnSpMkLst>
        </pc:cxnChg>
        <pc:cxnChg chg="add del mod">
          <ac:chgData name="Benjamin Hauck" userId="bec78e2da0eaed54" providerId="LiveId" clId="{787F8995-E791-4263-BEEC-3489964116A5}" dt="2020-10-14T07:43:05.776" v="2486" actId="478"/>
          <ac:cxnSpMkLst>
            <pc:docMk/>
            <pc:sldMk cId="297779932" sldId="257"/>
            <ac:cxnSpMk id="46" creationId="{FAEA0EAD-809D-4C80-B357-ED975EAB20E3}"/>
          </ac:cxnSpMkLst>
        </pc:cxnChg>
        <pc:cxnChg chg="add del mod">
          <ac:chgData name="Benjamin Hauck" userId="bec78e2da0eaed54" providerId="LiveId" clId="{787F8995-E791-4263-BEEC-3489964116A5}" dt="2020-10-14T07:43:05.776" v="2486" actId="478"/>
          <ac:cxnSpMkLst>
            <pc:docMk/>
            <pc:sldMk cId="297779932" sldId="257"/>
            <ac:cxnSpMk id="47" creationId="{BA706CCA-E647-4D5A-B560-2442A8050C29}"/>
          </ac:cxnSpMkLst>
        </pc:cxnChg>
        <pc:cxnChg chg="add del mod">
          <ac:chgData name="Benjamin Hauck" userId="bec78e2da0eaed54" providerId="LiveId" clId="{787F8995-E791-4263-BEEC-3489964116A5}" dt="2020-10-14T07:43:05.776" v="2486" actId="478"/>
          <ac:cxnSpMkLst>
            <pc:docMk/>
            <pc:sldMk cId="297779932" sldId="257"/>
            <ac:cxnSpMk id="48" creationId="{088CDBD8-CED2-4D3E-8A40-5DF0CC7147E2}"/>
          </ac:cxnSpMkLst>
        </pc:cxnChg>
        <pc:cxnChg chg="add del mod">
          <ac:chgData name="Benjamin Hauck" userId="bec78e2da0eaed54" providerId="LiveId" clId="{787F8995-E791-4263-BEEC-3489964116A5}" dt="2020-10-14T07:43:05.776" v="2486" actId="478"/>
          <ac:cxnSpMkLst>
            <pc:docMk/>
            <pc:sldMk cId="297779932" sldId="257"/>
            <ac:cxnSpMk id="49" creationId="{70379AED-CE3F-4560-BA0C-B4BCEFE5F71A}"/>
          </ac:cxnSpMkLst>
        </pc:cxnChg>
        <pc:cxnChg chg="mod topLvl">
          <ac:chgData name="Benjamin Hauck" userId="bec78e2da0eaed54" providerId="LiveId" clId="{787F8995-E791-4263-BEEC-3489964116A5}" dt="2020-10-14T07:45:40.089" v="2516" actId="165"/>
          <ac:cxnSpMkLst>
            <pc:docMk/>
            <pc:sldMk cId="297779932" sldId="257"/>
            <ac:cxnSpMk id="52" creationId="{843CF5FE-C9BA-4444-ACBF-7069D716E6D0}"/>
          </ac:cxnSpMkLst>
        </pc:cxnChg>
        <pc:cxnChg chg="mod topLvl">
          <ac:chgData name="Benjamin Hauck" userId="bec78e2da0eaed54" providerId="LiveId" clId="{787F8995-E791-4263-BEEC-3489964116A5}" dt="2020-10-14T07:45:40.089" v="2516" actId="165"/>
          <ac:cxnSpMkLst>
            <pc:docMk/>
            <pc:sldMk cId="297779932" sldId="257"/>
            <ac:cxnSpMk id="64" creationId="{DB671B01-4329-4BCB-979D-D3242A459A8E}"/>
          </ac:cxnSpMkLst>
        </pc:cxnChg>
        <pc:cxnChg chg="mod topLvl">
          <ac:chgData name="Benjamin Hauck" userId="bec78e2da0eaed54" providerId="LiveId" clId="{787F8995-E791-4263-BEEC-3489964116A5}" dt="2020-10-14T07:45:40.089" v="2516" actId="165"/>
          <ac:cxnSpMkLst>
            <pc:docMk/>
            <pc:sldMk cId="297779932" sldId="257"/>
            <ac:cxnSpMk id="67" creationId="{02BD3896-22C7-4B6F-895C-1FF2FF78EA71}"/>
          </ac:cxnSpMkLst>
        </pc:cxnChg>
        <pc:cxnChg chg="add mod topLvl">
          <ac:chgData name="Benjamin Hauck" userId="bec78e2da0eaed54" providerId="LiveId" clId="{787F8995-E791-4263-BEEC-3489964116A5}" dt="2020-10-14T07:45:40.089" v="2516" actId="165"/>
          <ac:cxnSpMkLst>
            <pc:docMk/>
            <pc:sldMk cId="297779932" sldId="257"/>
            <ac:cxnSpMk id="69" creationId="{7B06E372-D62E-42EB-BBAB-584200C0F823}"/>
          </ac:cxnSpMkLst>
        </pc:cxnChg>
        <pc:cxnChg chg="add mod topLvl">
          <ac:chgData name="Benjamin Hauck" userId="bec78e2da0eaed54" providerId="LiveId" clId="{787F8995-E791-4263-BEEC-3489964116A5}" dt="2020-10-14T07:45:40.089" v="2516" actId="165"/>
          <ac:cxnSpMkLst>
            <pc:docMk/>
            <pc:sldMk cId="297779932" sldId="257"/>
            <ac:cxnSpMk id="71" creationId="{57EE19CA-F1E0-4B3D-9F2F-8A29797F0760}"/>
          </ac:cxnSpMkLst>
        </pc:cxnChg>
        <pc:cxnChg chg="mod">
          <ac:chgData name="Benjamin Hauck" userId="bec78e2da0eaed54" providerId="LiveId" clId="{787F8995-E791-4263-BEEC-3489964116A5}" dt="2020-10-14T07:46:58.824" v="2532" actId="20577"/>
          <ac:cxnSpMkLst>
            <pc:docMk/>
            <pc:sldMk cId="297779932" sldId="257"/>
            <ac:cxnSpMk id="74" creationId="{9AC3DF03-8E3D-465F-97F9-8416E98C4418}"/>
          </ac:cxnSpMkLst>
        </pc:cxnChg>
        <pc:cxnChg chg="mod">
          <ac:chgData name="Benjamin Hauck" userId="bec78e2da0eaed54" providerId="LiveId" clId="{787F8995-E791-4263-BEEC-3489964116A5}" dt="2020-10-14T07:47:04.887" v="2536" actId="20577"/>
          <ac:cxnSpMkLst>
            <pc:docMk/>
            <pc:sldMk cId="297779932" sldId="257"/>
            <ac:cxnSpMk id="77" creationId="{598FD896-4BDC-42ED-8F29-592CAC3AEED9}"/>
          </ac:cxnSpMkLst>
        </pc:cxnChg>
        <pc:cxnChg chg="mod">
          <ac:chgData name="Benjamin Hauck" userId="bec78e2da0eaed54" providerId="LiveId" clId="{787F8995-E791-4263-BEEC-3489964116A5}" dt="2020-10-14T07:47:07.743" v="2538" actId="20577"/>
          <ac:cxnSpMkLst>
            <pc:docMk/>
            <pc:sldMk cId="297779932" sldId="257"/>
            <ac:cxnSpMk id="80" creationId="{AC30623F-8B8B-491A-A589-6E1CD2A82091}"/>
          </ac:cxnSpMkLst>
        </pc:cxnChg>
        <pc:cxnChg chg="mod">
          <ac:chgData name="Benjamin Hauck" userId="bec78e2da0eaed54" providerId="LiveId" clId="{787F8995-E791-4263-BEEC-3489964116A5}" dt="2020-10-14T07:47:11.071" v="2542" actId="20577"/>
          <ac:cxnSpMkLst>
            <pc:docMk/>
            <pc:sldMk cId="297779932" sldId="257"/>
            <ac:cxnSpMk id="83" creationId="{B01D049C-635A-4E2C-8FD5-58E04B5500B9}"/>
          </ac:cxnSpMkLst>
        </pc:cxnChg>
        <pc:cxnChg chg="mod">
          <ac:chgData name="Benjamin Hauck" userId="bec78e2da0eaed54" providerId="LiveId" clId="{787F8995-E791-4263-BEEC-3489964116A5}" dt="2020-10-14T07:47:14.719" v="2546" actId="20577"/>
          <ac:cxnSpMkLst>
            <pc:docMk/>
            <pc:sldMk cId="297779932" sldId="257"/>
            <ac:cxnSpMk id="86" creationId="{56936FE5-962E-4FEC-9972-C12A68A0F00F}"/>
          </ac:cxnSpMkLst>
        </pc:cxnChg>
        <pc:cxnChg chg="mod">
          <ac:chgData name="Benjamin Hauck" userId="bec78e2da0eaed54" providerId="LiveId" clId="{787F8995-E791-4263-BEEC-3489964116A5}" dt="2020-10-14T07:47:18.079" v="2550" actId="20577"/>
          <ac:cxnSpMkLst>
            <pc:docMk/>
            <pc:sldMk cId="297779932" sldId="257"/>
            <ac:cxnSpMk id="89" creationId="{E8C91523-2725-4CCA-975F-6F6A4035C0A6}"/>
          </ac:cxnSpMkLst>
        </pc:cxnChg>
        <pc:cxnChg chg="mod">
          <ac:chgData name="Benjamin Hauck" userId="bec78e2da0eaed54" providerId="LiveId" clId="{787F8995-E791-4263-BEEC-3489964116A5}" dt="2020-10-14T07:47:49.352" v="2554" actId="20577"/>
          <ac:cxnSpMkLst>
            <pc:docMk/>
            <pc:sldMk cId="297779932" sldId="257"/>
            <ac:cxnSpMk id="92" creationId="{8B034939-7E14-4F24-B3C3-37628FD1F7E4}"/>
          </ac:cxnSpMkLst>
        </pc:cxnChg>
        <pc:cxnChg chg="mod">
          <ac:chgData name="Benjamin Hauck" userId="bec78e2da0eaed54" providerId="LiveId" clId="{787F8995-E791-4263-BEEC-3489964116A5}" dt="2020-10-14T07:49:05.527" v="2567" actId="20577"/>
          <ac:cxnSpMkLst>
            <pc:docMk/>
            <pc:sldMk cId="297779932" sldId="257"/>
            <ac:cxnSpMk id="95" creationId="{C7F881CE-190D-4C68-8220-96F9188FC38B}"/>
          </ac:cxnSpMkLst>
        </pc:cxnChg>
        <pc:cxnChg chg="mod">
          <ac:chgData name="Benjamin Hauck" userId="bec78e2da0eaed54" providerId="LiveId" clId="{787F8995-E791-4263-BEEC-3489964116A5}" dt="2020-10-14T07:49:08.543" v="2571" actId="20577"/>
          <ac:cxnSpMkLst>
            <pc:docMk/>
            <pc:sldMk cId="297779932" sldId="257"/>
            <ac:cxnSpMk id="98" creationId="{014FEAA9-812B-4863-89D1-18E2AD09B3FF}"/>
          </ac:cxnSpMkLst>
        </pc:cxnChg>
        <pc:cxnChg chg="mod">
          <ac:chgData name="Benjamin Hauck" userId="bec78e2da0eaed54" providerId="LiveId" clId="{787F8995-E791-4263-BEEC-3489964116A5}" dt="2020-10-14T07:49:02.248" v="2563" actId="20577"/>
          <ac:cxnSpMkLst>
            <pc:docMk/>
            <pc:sldMk cId="297779932" sldId="257"/>
            <ac:cxnSpMk id="101" creationId="{9D569516-B80C-4ED6-A270-EEF040DC8542}"/>
          </ac:cxnSpMkLst>
        </pc:cxnChg>
        <pc:cxnChg chg="mod">
          <ac:chgData name="Benjamin Hauck" userId="bec78e2da0eaed54" providerId="LiveId" clId="{787F8995-E791-4263-BEEC-3489964116A5}" dt="2020-10-14T08:20:41.365" v="2901" actId="20577"/>
          <ac:cxnSpMkLst>
            <pc:docMk/>
            <pc:sldMk cId="297779932" sldId="257"/>
            <ac:cxnSpMk id="105" creationId="{7C6037B6-6319-4A80-B052-C2381F8E4577}"/>
          </ac:cxnSpMkLst>
        </pc:cxnChg>
        <pc:cxnChg chg="mod">
          <ac:chgData name="Benjamin Hauck" userId="bec78e2da0eaed54" providerId="LiveId" clId="{787F8995-E791-4263-BEEC-3489964116A5}" dt="2020-10-14T08:41:39.813" v="3102" actId="571"/>
          <ac:cxnSpMkLst>
            <pc:docMk/>
            <pc:sldMk cId="297779932" sldId="257"/>
            <ac:cxnSpMk id="114" creationId="{730EEB34-E781-4BB6-9FA1-E807C0B732D2}"/>
          </ac:cxnSpMkLst>
        </pc:cxnChg>
      </pc:sldChg>
      <pc:sldChg chg="addSp delSp modSp new mod setBg setClrOvrMap">
        <pc:chgData name="Benjamin Hauck" userId="bec78e2da0eaed54" providerId="LiveId" clId="{787F8995-E791-4263-BEEC-3489964116A5}" dt="2020-10-08T07:31:37.227" v="1075" actId="207"/>
        <pc:sldMkLst>
          <pc:docMk/>
          <pc:sldMk cId="2624537447" sldId="258"/>
        </pc:sldMkLst>
        <pc:spChg chg="mod">
          <ac:chgData name="Benjamin Hauck" userId="bec78e2da0eaed54" providerId="LiveId" clId="{787F8995-E791-4263-BEEC-3489964116A5}" dt="2020-10-08T07:30:16.297" v="1065" actId="20577"/>
          <ac:spMkLst>
            <pc:docMk/>
            <pc:sldMk cId="2624537447" sldId="258"/>
            <ac:spMk id="2" creationId="{0469EA64-2447-49DC-AC6B-4C0BF454EA4D}"/>
          </ac:spMkLst>
        </pc:spChg>
        <pc:spChg chg="del">
          <ac:chgData name="Benjamin Hauck" userId="bec78e2da0eaed54" providerId="LiveId" clId="{787F8995-E791-4263-BEEC-3489964116A5}" dt="2020-10-08T06:58:07.972" v="538" actId="478"/>
          <ac:spMkLst>
            <pc:docMk/>
            <pc:sldMk cId="2624537447" sldId="258"/>
            <ac:spMk id="3" creationId="{C0A6783A-D591-4125-8194-DFF3CF87C8A7}"/>
          </ac:spMkLst>
        </pc:spChg>
        <pc:spChg chg="add del mod">
          <ac:chgData name="Benjamin Hauck" userId="bec78e2da0eaed54" providerId="LiveId" clId="{787F8995-E791-4263-BEEC-3489964116A5}" dt="2020-10-08T07:05:19.646" v="629" actId="21"/>
          <ac:spMkLst>
            <pc:docMk/>
            <pc:sldMk cId="2624537447" sldId="258"/>
            <ac:spMk id="10" creationId="{A66644EB-2EC0-4419-9E59-20E4223070AE}"/>
          </ac:spMkLst>
        </pc:spChg>
        <pc:spChg chg="mod">
          <ac:chgData name="Benjamin Hauck" userId="bec78e2da0eaed54" providerId="LiveId" clId="{787F8995-E791-4263-BEEC-3489964116A5}" dt="2020-10-08T07:31:37.227" v="1075" actId="207"/>
          <ac:spMkLst>
            <pc:docMk/>
            <pc:sldMk cId="2624537447" sldId="258"/>
            <ac:spMk id="11" creationId="{0DBF0F66-C245-4C3D-BB88-587FC13DE849}"/>
          </ac:spMkLst>
        </pc:spChg>
        <pc:spChg chg="mod">
          <ac:chgData name="Benjamin Hauck" userId="bec78e2da0eaed54" providerId="LiveId" clId="{787F8995-E791-4263-BEEC-3489964116A5}" dt="2020-10-08T07:31:37.227" v="1075" actId="207"/>
          <ac:spMkLst>
            <pc:docMk/>
            <pc:sldMk cId="2624537447" sldId="258"/>
            <ac:spMk id="12" creationId="{9C464429-EE1D-4225-945A-14606B910476}"/>
          </ac:spMkLst>
        </pc:spChg>
        <pc:spChg chg="mod">
          <ac:chgData name="Benjamin Hauck" userId="bec78e2da0eaed54" providerId="LiveId" clId="{787F8995-E791-4263-BEEC-3489964116A5}" dt="2020-10-08T07:31:37.227" v="1075" actId="207"/>
          <ac:spMkLst>
            <pc:docMk/>
            <pc:sldMk cId="2624537447" sldId="258"/>
            <ac:spMk id="13" creationId="{7049F38F-05F1-48E4-980C-DD5C24774D3B}"/>
          </ac:spMkLst>
        </pc:spChg>
        <pc:spChg chg="add">
          <ac:chgData name="Benjamin Hauck" userId="bec78e2da0eaed54" providerId="LiveId" clId="{787F8995-E791-4263-BEEC-3489964116A5}" dt="2020-10-08T06:58:51.001" v="542" actId="26606"/>
          <ac:spMkLst>
            <pc:docMk/>
            <pc:sldMk cId="2624537447" sldId="258"/>
            <ac:spMk id="14" creationId="{0C45045A-6083-4B3E-956A-67582337527D}"/>
          </ac:spMkLst>
        </pc:spChg>
        <pc:spChg chg="add mod">
          <ac:chgData name="Benjamin Hauck" userId="bec78e2da0eaed54" providerId="LiveId" clId="{787F8995-E791-4263-BEEC-3489964116A5}" dt="2020-10-08T07:30:50.774" v="1072" actId="2085"/>
          <ac:spMkLst>
            <pc:docMk/>
            <pc:sldMk cId="2624537447" sldId="258"/>
            <ac:spMk id="15" creationId="{14C0BDFD-7E22-4677-9A17-EA39B68E15A8}"/>
          </ac:spMkLst>
        </pc:spChg>
        <pc:spChg chg="add">
          <ac:chgData name="Benjamin Hauck" userId="bec78e2da0eaed54" providerId="LiveId" clId="{787F8995-E791-4263-BEEC-3489964116A5}" dt="2020-10-08T06:58:51.001" v="542" actId="26606"/>
          <ac:spMkLst>
            <pc:docMk/>
            <pc:sldMk cId="2624537447" sldId="258"/>
            <ac:spMk id="16" creationId="{EBD2B2B2-1395-4E7B-87A0-BD34551C01B6}"/>
          </ac:spMkLst>
        </pc:spChg>
        <pc:spChg chg="add del mod">
          <ac:chgData name="Benjamin Hauck" userId="bec78e2da0eaed54" providerId="LiveId" clId="{787F8995-E791-4263-BEEC-3489964116A5}" dt="2020-10-08T07:05:19.646" v="629" actId="21"/>
          <ac:spMkLst>
            <pc:docMk/>
            <pc:sldMk cId="2624537447" sldId="258"/>
            <ac:spMk id="17" creationId="{F89527BA-A2CB-4AA1-9FB6-0AAB14BAD58C}"/>
          </ac:spMkLst>
        </pc:spChg>
        <pc:spChg chg="add">
          <ac:chgData name="Benjamin Hauck" userId="bec78e2da0eaed54" providerId="LiveId" clId="{787F8995-E791-4263-BEEC-3489964116A5}" dt="2020-10-08T06:58:51.001" v="542" actId="26606"/>
          <ac:spMkLst>
            <pc:docMk/>
            <pc:sldMk cId="2624537447" sldId="258"/>
            <ac:spMk id="18" creationId="{42875DDC-0225-45F8-B745-78688F2D1ADC}"/>
          </ac:spMkLst>
        </pc:spChg>
        <pc:spChg chg="add del mod">
          <ac:chgData name="Benjamin Hauck" userId="bec78e2da0eaed54" providerId="LiveId" clId="{787F8995-E791-4263-BEEC-3489964116A5}" dt="2020-10-08T07:05:19.646" v="629" actId="21"/>
          <ac:spMkLst>
            <pc:docMk/>
            <pc:sldMk cId="2624537447" sldId="258"/>
            <ac:spMk id="19" creationId="{48E0DADA-5815-4A8C-9B54-D1479AAECF59}"/>
          </ac:spMkLst>
        </pc:spChg>
        <pc:spChg chg="add">
          <ac:chgData name="Benjamin Hauck" userId="bec78e2da0eaed54" providerId="LiveId" clId="{787F8995-E791-4263-BEEC-3489964116A5}" dt="2020-10-08T06:58:51.001" v="542" actId="26606"/>
          <ac:spMkLst>
            <pc:docMk/>
            <pc:sldMk cId="2624537447" sldId="258"/>
            <ac:spMk id="20" creationId="{4F329563-0961-4426-90D2-2DF4888E5461}"/>
          </ac:spMkLst>
        </pc:spChg>
        <pc:spChg chg="add del mod">
          <ac:chgData name="Benjamin Hauck" userId="bec78e2da0eaed54" providerId="LiveId" clId="{787F8995-E791-4263-BEEC-3489964116A5}" dt="2020-10-08T07:05:19.646" v="629" actId="21"/>
          <ac:spMkLst>
            <pc:docMk/>
            <pc:sldMk cId="2624537447" sldId="258"/>
            <ac:spMk id="21" creationId="{D7562314-E80F-4431-AE8B-A7BE6D17355B}"/>
          </ac:spMkLst>
        </pc:spChg>
        <pc:spChg chg="add">
          <ac:chgData name="Benjamin Hauck" userId="bec78e2da0eaed54" providerId="LiveId" clId="{787F8995-E791-4263-BEEC-3489964116A5}" dt="2020-10-08T06:58:51.001" v="542" actId="26606"/>
          <ac:spMkLst>
            <pc:docMk/>
            <pc:sldMk cId="2624537447" sldId="258"/>
            <ac:spMk id="22" creationId="{12617755-D451-4BAF-9B55-518297BFF42D}"/>
          </ac:spMkLst>
        </pc:spChg>
        <pc:spChg chg="add del mod">
          <ac:chgData name="Benjamin Hauck" userId="bec78e2da0eaed54" providerId="LiveId" clId="{787F8995-E791-4263-BEEC-3489964116A5}" dt="2020-10-08T07:05:19.646" v="629" actId="21"/>
          <ac:spMkLst>
            <pc:docMk/>
            <pc:sldMk cId="2624537447" sldId="258"/>
            <ac:spMk id="23" creationId="{D2A84363-6A86-433E-B9B3-C2534297CC32}"/>
          </ac:spMkLst>
        </pc:spChg>
        <pc:spChg chg="add">
          <ac:chgData name="Benjamin Hauck" userId="bec78e2da0eaed54" providerId="LiveId" clId="{787F8995-E791-4263-BEEC-3489964116A5}" dt="2020-10-08T06:58:51.001" v="542" actId="26606"/>
          <ac:spMkLst>
            <pc:docMk/>
            <pc:sldMk cId="2624537447" sldId="258"/>
            <ac:spMk id="24" creationId="{86C062C2-3673-4248-BE21-B51B16E63267}"/>
          </ac:spMkLst>
        </pc:spChg>
        <pc:picChg chg="add mod">
          <ac:chgData name="Benjamin Hauck" userId="bec78e2da0eaed54" providerId="LiveId" clId="{787F8995-E791-4263-BEEC-3489964116A5}" dt="2020-10-08T06:58:51.001" v="542" actId="26606"/>
          <ac:picMkLst>
            <pc:docMk/>
            <pc:sldMk cId="2624537447" sldId="258"/>
            <ac:picMk id="5" creationId="{E63FECA9-C4E6-4032-9FF9-E4D64FA76F69}"/>
          </ac:picMkLst>
        </pc:picChg>
        <pc:picChg chg="add mod ord">
          <ac:chgData name="Benjamin Hauck" userId="bec78e2da0eaed54" providerId="LiveId" clId="{787F8995-E791-4263-BEEC-3489964116A5}" dt="2020-10-08T07:05:36.386" v="651" actId="14100"/>
          <ac:picMkLst>
            <pc:docMk/>
            <pc:sldMk cId="2624537447" sldId="258"/>
            <ac:picMk id="7" creationId="{B6E99EC2-2761-41B2-9E19-DC5310B24BD0}"/>
          </ac:picMkLst>
        </pc:picChg>
        <pc:picChg chg="add mod">
          <ac:chgData name="Benjamin Hauck" userId="bec78e2da0eaed54" providerId="LiveId" clId="{787F8995-E791-4263-BEEC-3489964116A5}" dt="2020-10-08T07:05:40.562" v="652" actId="14100"/>
          <ac:picMkLst>
            <pc:docMk/>
            <pc:sldMk cId="2624537447" sldId="258"/>
            <ac:picMk id="9" creationId="{29D660A5-A5D3-4469-B4C2-26AEBD1E1BD0}"/>
          </ac:picMkLst>
        </pc:picChg>
      </pc:sldChg>
      <pc:sldChg chg="addSp modSp new mod">
        <pc:chgData name="Benjamin Hauck" userId="bec78e2da0eaed54" providerId="LiveId" clId="{787F8995-E791-4263-BEEC-3489964116A5}" dt="2020-10-08T08:47:03.820" v="2283" actId="20577"/>
        <pc:sldMkLst>
          <pc:docMk/>
          <pc:sldMk cId="943305040" sldId="259"/>
        </pc:sldMkLst>
        <pc:spChg chg="mod">
          <ac:chgData name="Benjamin Hauck" userId="bec78e2da0eaed54" providerId="LiveId" clId="{787F8995-E791-4263-BEEC-3489964116A5}" dt="2020-10-08T07:45:30.591" v="1308" actId="20577"/>
          <ac:spMkLst>
            <pc:docMk/>
            <pc:sldMk cId="943305040" sldId="259"/>
            <ac:spMk id="2" creationId="{B995B84F-E57C-46DE-88D3-EA56F28BFD85}"/>
          </ac:spMkLst>
        </pc:spChg>
        <pc:spChg chg="mod">
          <ac:chgData name="Benjamin Hauck" userId="bec78e2da0eaed54" providerId="LiveId" clId="{787F8995-E791-4263-BEEC-3489964116A5}" dt="2020-10-08T08:46:40.293" v="2273" actId="20577"/>
          <ac:spMkLst>
            <pc:docMk/>
            <pc:sldMk cId="943305040" sldId="259"/>
            <ac:spMk id="3" creationId="{14D4D73B-C8CA-43F4-80CB-CB963EB9DA62}"/>
          </ac:spMkLst>
        </pc:spChg>
        <pc:spChg chg="add mod">
          <ac:chgData name="Benjamin Hauck" userId="bec78e2da0eaed54" providerId="LiveId" clId="{787F8995-E791-4263-BEEC-3489964116A5}" dt="2020-10-08T08:47:03.820" v="2283" actId="20577"/>
          <ac:spMkLst>
            <pc:docMk/>
            <pc:sldMk cId="943305040" sldId="259"/>
            <ac:spMk id="11" creationId="{EB36BF15-CEA3-4F71-8A73-FB3070BA35B2}"/>
          </ac:spMkLst>
        </pc:spChg>
        <pc:cxnChg chg="add mod">
          <ac:chgData name="Benjamin Hauck" userId="bec78e2da0eaed54" providerId="LiveId" clId="{787F8995-E791-4263-BEEC-3489964116A5}" dt="2020-10-08T08:37:29.731" v="2082" actId="1076"/>
          <ac:cxnSpMkLst>
            <pc:docMk/>
            <pc:sldMk cId="943305040" sldId="259"/>
            <ac:cxnSpMk id="8" creationId="{C62D01AE-B24E-44AA-8BA1-0BD44AB103EE}"/>
          </ac:cxnSpMkLst>
        </pc:cxnChg>
      </pc:sldChg>
      <pc:sldChg chg="addSp delSp modSp new del mod ord">
        <pc:chgData name="Benjamin Hauck" userId="bec78e2da0eaed54" providerId="LiveId" clId="{787F8995-E791-4263-BEEC-3489964116A5}" dt="2020-10-08T07:30:12.206" v="1062" actId="47"/>
        <pc:sldMkLst>
          <pc:docMk/>
          <pc:sldMk cId="3761834057" sldId="259"/>
        </pc:sldMkLst>
        <pc:spChg chg="mod">
          <ac:chgData name="Benjamin Hauck" userId="bec78e2da0eaed54" providerId="LiveId" clId="{787F8995-E791-4263-BEEC-3489964116A5}" dt="2020-10-08T07:09:33.245" v="686" actId="27636"/>
          <ac:spMkLst>
            <pc:docMk/>
            <pc:sldMk cId="3761834057" sldId="259"/>
            <ac:spMk id="2" creationId="{BABDFDB5-480A-4C3C-82F3-8BB65E0DA848}"/>
          </ac:spMkLst>
        </pc:spChg>
        <pc:spChg chg="del">
          <ac:chgData name="Benjamin Hauck" userId="bec78e2da0eaed54" providerId="LiveId" clId="{787F8995-E791-4263-BEEC-3489964116A5}" dt="2020-10-08T07:05:53.836" v="662" actId="478"/>
          <ac:spMkLst>
            <pc:docMk/>
            <pc:sldMk cId="3761834057" sldId="259"/>
            <ac:spMk id="3" creationId="{7BCC56E3-3327-46DA-8593-8D93024C0F9F}"/>
          </ac:spMkLst>
        </pc:spChg>
        <pc:spChg chg="add mod">
          <ac:chgData name="Benjamin Hauck" userId="bec78e2da0eaed54" providerId="LiveId" clId="{787F8995-E791-4263-BEEC-3489964116A5}" dt="2020-10-08T07:06:24.787" v="678" actId="14100"/>
          <ac:spMkLst>
            <pc:docMk/>
            <pc:sldMk cId="3761834057" sldId="259"/>
            <ac:spMk id="5" creationId="{B1CE9A40-4B1A-43B9-878B-5D6468913917}"/>
          </ac:spMkLst>
        </pc:spChg>
        <pc:spChg chg="add mod">
          <ac:chgData name="Benjamin Hauck" userId="bec78e2da0eaed54" providerId="LiveId" clId="{787F8995-E791-4263-BEEC-3489964116A5}" dt="2020-10-08T07:06:24.787" v="678" actId="14100"/>
          <ac:spMkLst>
            <pc:docMk/>
            <pc:sldMk cId="3761834057" sldId="259"/>
            <ac:spMk id="7" creationId="{7071515C-F7D1-4645-A542-885E08399E19}"/>
          </ac:spMkLst>
        </pc:spChg>
        <pc:spChg chg="add mod">
          <ac:chgData name="Benjamin Hauck" userId="bec78e2da0eaed54" providerId="LiveId" clId="{787F8995-E791-4263-BEEC-3489964116A5}" dt="2020-10-08T07:06:24.787" v="678" actId="14100"/>
          <ac:spMkLst>
            <pc:docMk/>
            <pc:sldMk cId="3761834057" sldId="259"/>
            <ac:spMk id="9" creationId="{60F2DBA9-9EEA-47AD-8CD7-E186C8F0F0CB}"/>
          </ac:spMkLst>
        </pc:spChg>
        <pc:spChg chg="add mod">
          <ac:chgData name="Benjamin Hauck" userId="bec78e2da0eaed54" providerId="LiveId" clId="{787F8995-E791-4263-BEEC-3489964116A5}" dt="2020-10-08T07:06:24.787" v="678" actId="14100"/>
          <ac:spMkLst>
            <pc:docMk/>
            <pc:sldMk cId="3761834057" sldId="259"/>
            <ac:spMk id="11" creationId="{F5524E83-859C-4E95-851C-82405B02C62C}"/>
          </ac:spMkLst>
        </pc:spChg>
        <pc:spChg chg="add mod">
          <ac:chgData name="Benjamin Hauck" userId="bec78e2da0eaed54" providerId="LiveId" clId="{787F8995-E791-4263-BEEC-3489964116A5}" dt="2020-10-08T07:06:24.787" v="678" actId="14100"/>
          <ac:spMkLst>
            <pc:docMk/>
            <pc:sldMk cId="3761834057" sldId="259"/>
            <ac:spMk id="13" creationId="{BC3EA843-440A-43DF-80F0-8D8F0C0BA75D}"/>
          </ac:spMkLst>
        </pc:spChg>
        <pc:spChg chg="add mod">
          <ac:chgData name="Benjamin Hauck" userId="bec78e2da0eaed54" providerId="LiveId" clId="{787F8995-E791-4263-BEEC-3489964116A5}" dt="2020-10-08T07:13:25.345" v="727" actId="164"/>
          <ac:spMkLst>
            <pc:docMk/>
            <pc:sldMk cId="3761834057" sldId="259"/>
            <ac:spMk id="18" creationId="{2E3E4955-449F-417B-A2CA-764D6387FD71}"/>
          </ac:spMkLst>
        </pc:spChg>
        <pc:spChg chg="add mod">
          <ac:chgData name="Benjamin Hauck" userId="bec78e2da0eaed54" providerId="LiveId" clId="{787F8995-E791-4263-BEEC-3489964116A5}" dt="2020-10-08T07:13:25.345" v="727" actId="164"/>
          <ac:spMkLst>
            <pc:docMk/>
            <pc:sldMk cId="3761834057" sldId="259"/>
            <ac:spMk id="20" creationId="{1C58058D-3ECD-4828-ADF6-73DDA660DD70}"/>
          </ac:spMkLst>
        </pc:spChg>
        <pc:spChg chg="add del mod">
          <ac:chgData name="Benjamin Hauck" userId="bec78e2da0eaed54" providerId="LiveId" clId="{787F8995-E791-4263-BEEC-3489964116A5}" dt="2020-10-08T07:13:25.345" v="727" actId="164"/>
          <ac:spMkLst>
            <pc:docMk/>
            <pc:sldMk cId="3761834057" sldId="259"/>
            <ac:spMk id="22" creationId="{86BF3CBA-E4A3-4923-A4F2-8191E2912A1F}"/>
          </ac:spMkLst>
        </pc:spChg>
        <pc:spChg chg="add mod">
          <ac:chgData name="Benjamin Hauck" userId="bec78e2da0eaed54" providerId="LiveId" clId="{787F8995-E791-4263-BEEC-3489964116A5}" dt="2020-10-08T07:13:25.345" v="727" actId="164"/>
          <ac:spMkLst>
            <pc:docMk/>
            <pc:sldMk cId="3761834057" sldId="259"/>
            <ac:spMk id="24" creationId="{C4E7FE16-29DA-48B0-AA3D-CFAE8BA21D45}"/>
          </ac:spMkLst>
        </pc:spChg>
        <pc:spChg chg="add mod">
          <ac:chgData name="Benjamin Hauck" userId="bec78e2da0eaed54" providerId="LiveId" clId="{787F8995-E791-4263-BEEC-3489964116A5}" dt="2020-10-08T07:13:25.345" v="727" actId="164"/>
          <ac:spMkLst>
            <pc:docMk/>
            <pc:sldMk cId="3761834057" sldId="259"/>
            <ac:spMk id="26" creationId="{E030F2A5-767A-46BA-B843-0518526CCA8F}"/>
          </ac:spMkLst>
        </pc:spChg>
        <pc:grpChg chg="add mod">
          <ac:chgData name="Benjamin Hauck" userId="bec78e2da0eaed54" providerId="LiveId" clId="{787F8995-E791-4263-BEEC-3489964116A5}" dt="2020-10-08T07:13:30.874" v="728" actId="1076"/>
          <ac:grpSpMkLst>
            <pc:docMk/>
            <pc:sldMk cId="3761834057" sldId="259"/>
            <ac:grpSpMk id="27" creationId="{F7C81E4F-BBEA-414E-97B0-9BE3268D9A0B}"/>
          </ac:grpSpMkLst>
        </pc:grpChg>
      </pc:sldChg>
      <pc:sldChg chg="delSp add del mod">
        <pc:chgData name="Benjamin Hauck" userId="bec78e2da0eaed54" providerId="LiveId" clId="{787F8995-E791-4263-BEEC-3489964116A5}" dt="2020-10-08T07:30:08.311" v="1061" actId="47"/>
        <pc:sldMkLst>
          <pc:docMk/>
          <pc:sldMk cId="1313351064" sldId="260"/>
        </pc:sldMkLst>
        <pc:picChg chg="del">
          <ac:chgData name="Benjamin Hauck" userId="bec78e2da0eaed54" providerId="LiveId" clId="{787F8995-E791-4263-BEEC-3489964116A5}" dt="2020-10-08T07:25:24.787" v="1035" actId="478"/>
          <ac:picMkLst>
            <pc:docMk/>
            <pc:sldMk cId="1313351064" sldId="260"/>
            <ac:picMk id="53" creationId="{57D0713F-E21A-4146-A556-7F14AE6593D6}"/>
          </ac:picMkLst>
        </pc:picChg>
      </pc:sldChg>
      <pc:sldChg chg="add ord">
        <pc:chgData name="Benjamin Hauck" userId="bec78e2da0eaed54" providerId="LiveId" clId="{787F8995-E791-4263-BEEC-3489964116A5}" dt="2020-10-14T07:51:22.176" v="2624"/>
        <pc:sldMkLst>
          <pc:docMk/>
          <pc:sldMk cId="3635880856" sldId="260"/>
        </pc:sldMkLst>
      </pc:sldChg>
      <pc:sldChg chg="addSp delSp modSp new mod ord">
        <pc:chgData name="Benjamin Hauck" userId="bec78e2da0eaed54" providerId="LiveId" clId="{787F8995-E791-4263-BEEC-3489964116A5}" dt="2020-10-15T06:05:35.033" v="3211"/>
        <pc:sldMkLst>
          <pc:docMk/>
          <pc:sldMk cId="3862329453" sldId="261"/>
        </pc:sldMkLst>
        <pc:spChg chg="mod">
          <ac:chgData name="Benjamin Hauck" userId="bec78e2da0eaed54" providerId="LiveId" clId="{787F8995-E791-4263-BEEC-3489964116A5}" dt="2020-10-14T08:50:04.642" v="3209" actId="20577"/>
          <ac:spMkLst>
            <pc:docMk/>
            <pc:sldMk cId="3862329453" sldId="261"/>
            <ac:spMk id="2" creationId="{3DABC295-A0B3-4609-8B14-E274F140648F}"/>
          </ac:spMkLst>
        </pc:spChg>
        <pc:spChg chg="del">
          <ac:chgData name="Benjamin Hauck" userId="bec78e2da0eaed54" providerId="LiveId" clId="{787F8995-E791-4263-BEEC-3489964116A5}" dt="2020-10-14T08:49:34.922" v="3175" actId="22"/>
          <ac:spMkLst>
            <pc:docMk/>
            <pc:sldMk cId="3862329453" sldId="261"/>
            <ac:spMk id="3" creationId="{BD9AD7F6-B6AE-4431-8CA8-5AEDA68F6A3B}"/>
          </ac:spMkLst>
        </pc:spChg>
        <pc:spChg chg="add mod">
          <ac:chgData name="Benjamin Hauck" userId="bec78e2da0eaed54" providerId="LiveId" clId="{787F8995-E791-4263-BEEC-3489964116A5}" dt="2020-10-14T08:49:40.377" v="3176" actId="207"/>
          <ac:spMkLst>
            <pc:docMk/>
            <pc:sldMk cId="3862329453" sldId="261"/>
            <ac:spMk id="8" creationId="{25A679DA-54CD-48D2-9823-F0EFEE73BB98}"/>
          </ac:spMkLst>
        </pc:spChg>
      </pc:sldChg>
      <pc:sldChg chg="addSp delSp modSp new mod">
        <pc:chgData name="Benjamin Hauck" userId="bec78e2da0eaed54" providerId="LiveId" clId="{787F8995-E791-4263-BEEC-3489964116A5}" dt="2020-10-20T07:09:08.600" v="4466" actId="20577"/>
        <pc:sldMkLst>
          <pc:docMk/>
          <pc:sldMk cId="1599587650" sldId="262"/>
        </pc:sldMkLst>
        <pc:spChg chg="mod">
          <ac:chgData name="Benjamin Hauck" userId="bec78e2da0eaed54" providerId="LiveId" clId="{787F8995-E791-4263-BEEC-3489964116A5}" dt="2020-10-15T06:07:04.203" v="3257" actId="20577"/>
          <ac:spMkLst>
            <pc:docMk/>
            <pc:sldMk cId="1599587650" sldId="262"/>
            <ac:spMk id="2" creationId="{E171BF4D-D21F-47DC-B8BB-336832BA8F9F}"/>
          </ac:spMkLst>
        </pc:spChg>
        <pc:spChg chg="del mod">
          <ac:chgData name="Benjamin Hauck" userId="bec78e2da0eaed54" providerId="LiveId" clId="{787F8995-E791-4263-BEEC-3489964116A5}" dt="2020-10-15T06:15:58.328" v="3548" actId="478"/>
          <ac:spMkLst>
            <pc:docMk/>
            <pc:sldMk cId="1599587650" sldId="262"/>
            <ac:spMk id="3" creationId="{003156A9-4644-42CF-ADF8-5C62B26B2EB4}"/>
          </ac:spMkLst>
        </pc:spChg>
        <pc:spChg chg="add mod">
          <ac:chgData name="Benjamin Hauck" userId="bec78e2da0eaed54" providerId="LiveId" clId="{787F8995-E791-4263-BEEC-3489964116A5}" dt="2020-10-15T06:28:53.160" v="3848" actId="13926"/>
          <ac:spMkLst>
            <pc:docMk/>
            <pc:sldMk cId="1599587650" sldId="262"/>
            <ac:spMk id="7" creationId="{DB29DFB5-0342-4F9B-A7BD-117B799508D2}"/>
          </ac:spMkLst>
        </pc:spChg>
        <pc:spChg chg="add del mod">
          <ac:chgData name="Benjamin Hauck" userId="bec78e2da0eaed54" providerId="LiveId" clId="{787F8995-E791-4263-BEEC-3489964116A5}" dt="2020-10-15T06:16:43.554" v="3562"/>
          <ac:spMkLst>
            <pc:docMk/>
            <pc:sldMk cId="1599587650" sldId="262"/>
            <ac:spMk id="8" creationId="{AD41F955-45CF-463F-A4F3-897F99A3E9C9}"/>
          </ac:spMkLst>
        </pc:spChg>
        <pc:spChg chg="add del mod">
          <ac:chgData name="Benjamin Hauck" userId="bec78e2da0eaed54" providerId="LiveId" clId="{787F8995-E791-4263-BEEC-3489964116A5}" dt="2020-10-15T06:15:58.330" v="3550"/>
          <ac:spMkLst>
            <pc:docMk/>
            <pc:sldMk cId="1599587650" sldId="262"/>
            <ac:spMk id="9" creationId="{8D61010A-F1CA-4179-B89E-0C5B83208401}"/>
          </ac:spMkLst>
        </pc:spChg>
        <pc:spChg chg="add del mod">
          <ac:chgData name="Benjamin Hauck" userId="bec78e2da0eaed54" providerId="LiveId" clId="{787F8995-E791-4263-BEEC-3489964116A5}" dt="2020-10-15T06:17:26.595" v="3569" actId="478"/>
          <ac:spMkLst>
            <pc:docMk/>
            <pc:sldMk cId="1599587650" sldId="262"/>
            <ac:spMk id="10" creationId="{871F5163-EC86-4D58-B275-873360AAE053}"/>
          </ac:spMkLst>
        </pc:spChg>
        <pc:spChg chg="add mod">
          <ac:chgData name="Benjamin Hauck" userId="bec78e2da0eaed54" providerId="LiveId" clId="{787F8995-E791-4263-BEEC-3489964116A5}" dt="2020-10-20T06:26:37.703" v="4202" actId="27636"/>
          <ac:spMkLst>
            <pc:docMk/>
            <pc:sldMk cId="1599587650" sldId="262"/>
            <ac:spMk id="11" creationId="{5A0350F9-78EB-4804-817D-50D40156FDF9}"/>
          </ac:spMkLst>
        </pc:spChg>
        <pc:spChg chg="add mod">
          <ac:chgData name="Benjamin Hauck" userId="bec78e2da0eaed54" providerId="LiveId" clId="{787F8995-E791-4263-BEEC-3489964116A5}" dt="2020-10-15T06:29:39.017" v="3851" actId="14100"/>
          <ac:spMkLst>
            <pc:docMk/>
            <pc:sldMk cId="1599587650" sldId="262"/>
            <ac:spMk id="12" creationId="{CFB4FBCA-7173-4001-8A72-8807344E4BA9}"/>
          </ac:spMkLst>
        </pc:spChg>
        <pc:spChg chg="add mod">
          <ac:chgData name="Benjamin Hauck" userId="bec78e2da0eaed54" providerId="LiveId" clId="{787F8995-E791-4263-BEEC-3489964116A5}" dt="2020-10-20T06:26:34.993" v="4200" actId="14100"/>
          <ac:spMkLst>
            <pc:docMk/>
            <pc:sldMk cId="1599587650" sldId="262"/>
            <ac:spMk id="13" creationId="{FD567E55-8F73-4966-8CDC-6E30E41644C4}"/>
          </ac:spMkLst>
        </pc:spChg>
        <pc:spChg chg="add mod">
          <ac:chgData name="Benjamin Hauck" userId="bec78e2da0eaed54" providerId="LiveId" clId="{787F8995-E791-4263-BEEC-3489964116A5}" dt="2020-10-15T06:29:46.584" v="3852" actId="1076"/>
          <ac:spMkLst>
            <pc:docMk/>
            <pc:sldMk cId="1599587650" sldId="262"/>
            <ac:spMk id="14" creationId="{E7C2EFA6-B355-410A-A0B6-DAB258F8D6B1}"/>
          </ac:spMkLst>
        </pc:spChg>
        <pc:spChg chg="add mod">
          <ac:chgData name="Benjamin Hauck" userId="bec78e2da0eaed54" providerId="LiveId" clId="{787F8995-E791-4263-BEEC-3489964116A5}" dt="2020-10-15T06:29:33.297" v="3849" actId="14100"/>
          <ac:spMkLst>
            <pc:docMk/>
            <pc:sldMk cId="1599587650" sldId="262"/>
            <ac:spMk id="15" creationId="{AD513B55-880C-40F1-A3BF-D430D81F61CB}"/>
          </ac:spMkLst>
        </pc:spChg>
        <pc:spChg chg="add mod">
          <ac:chgData name="Benjamin Hauck" userId="bec78e2da0eaed54" providerId="LiveId" clId="{787F8995-E791-4263-BEEC-3489964116A5}" dt="2020-10-15T06:26:26.090" v="3813" actId="20577"/>
          <ac:spMkLst>
            <pc:docMk/>
            <pc:sldMk cId="1599587650" sldId="262"/>
            <ac:spMk id="16" creationId="{495865D0-2576-40AF-B4D9-A2C02245D596}"/>
          </ac:spMkLst>
        </pc:spChg>
        <pc:spChg chg="add mod">
          <ac:chgData name="Benjamin Hauck" userId="bec78e2da0eaed54" providerId="LiveId" clId="{787F8995-E791-4263-BEEC-3489964116A5}" dt="2020-10-20T07:09:08.600" v="4466" actId="20577"/>
          <ac:spMkLst>
            <pc:docMk/>
            <pc:sldMk cId="1599587650" sldId="262"/>
            <ac:spMk id="17" creationId="{13041245-3367-44D6-9ACE-9308EA97E185}"/>
          </ac:spMkLst>
        </pc:spChg>
      </pc:sldChg>
      <pc:sldChg chg="modSp new mod">
        <pc:chgData name="Benjamin Hauck" userId="bec78e2da0eaed54" providerId="LiveId" clId="{787F8995-E791-4263-BEEC-3489964116A5}" dt="2020-10-20T07:08:39.719" v="4385" actId="15"/>
        <pc:sldMkLst>
          <pc:docMk/>
          <pc:sldMk cId="1325472424" sldId="263"/>
        </pc:sldMkLst>
        <pc:spChg chg="mod">
          <ac:chgData name="Benjamin Hauck" userId="bec78e2da0eaed54" providerId="LiveId" clId="{787F8995-E791-4263-BEEC-3489964116A5}" dt="2020-10-15T06:31:40.097" v="3910" actId="20577"/>
          <ac:spMkLst>
            <pc:docMk/>
            <pc:sldMk cId="1325472424" sldId="263"/>
            <ac:spMk id="2" creationId="{384F6A5D-4E1A-4B54-9587-D867B5822BF3}"/>
          </ac:spMkLst>
        </pc:spChg>
        <pc:spChg chg="mod">
          <ac:chgData name="Benjamin Hauck" userId="bec78e2da0eaed54" providerId="LiveId" clId="{787F8995-E791-4263-BEEC-3489964116A5}" dt="2020-10-20T07:08:39.719" v="4385" actId="15"/>
          <ac:spMkLst>
            <pc:docMk/>
            <pc:sldMk cId="1325472424" sldId="263"/>
            <ac:spMk id="3" creationId="{5C70C078-20E8-4859-8B60-73623966F2EB}"/>
          </ac:spMkLst>
        </pc:spChg>
      </pc:sldChg>
      <pc:sldMasterChg chg="modSldLayout">
        <pc:chgData name="Benjamin Hauck" userId="bec78e2da0eaed54" providerId="LiveId" clId="{787F8995-E791-4263-BEEC-3489964116A5}" dt="2020-10-08T07:31:13.487" v="1073" actId="207"/>
        <pc:sldMasterMkLst>
          <pc:docMk/>
          <pc:sldMasterMk cId="2723049364" sldId="2147483648"/>
        </pc:sldMasterMkLst>
        <pc:sldLayoutChg chg="addSp delSp modSp mod">
          <pc:chgData name="Benjamin Hauck" userId="bec78e2da0eaed54" providerId="LiveId" clId="{787F8995-E791-4263-BEEC-3489964116A5}" dt="2020-10-08T07:31:13.487" v="1073" actId="207"/>
          <pc:sldLayoutMkLst>
            <pc:docMk/>
            <pc:sldMasterMk cId="2723049364" sldId="2147483648"/>
            <pc:sldLayoutMk cId="1246879866" sldId="2147483649"/>
          </pc:sldLayoutMkLst>
          <pc:spChg chg="mod">
            <ac:chgData name="Benjamin Hauck" userId="bec78e2da0eaed54" providerId="LiveId" clId="{787F8995-E791-4263-BEEC-3489964116A5}" dt="2020-10-08T07:15:24.823" v="773" actId="207"/>
            <ac:spMkLst>
              <pc:docMk/>
              <pc:sldMasterMk cId="2723049364" sldId="2147483648"/>
              <pc:sldLayoutMk cId="1246879866" sldId="2147483649"/>
              <ac:spMk id="2" creationId="{74AB39F4-0947-4218-A529-448BCFCB024A}"/>
            </ac:spMkLst>
          </pc:spChg>
          <pc:spChg chg="mod">
            <ac:chgData name="Benjamin Hauck" userId="bec78e2da0eaed54" providerId="LiveId" clId="{787F8995-E791-4263-BEEC-3489964116A5}" dt="2020-10-08T07:31:13.487" v="1073" actId="207"/>
            <ac:spMkLst>
              <pc:docMk/>
              <pc:sldMasterMk cId="2723049364" sldId="2147483648"/>
              <pc:sldLayoutMk cId="1246879866" sldId="2147483649"/>
              <ac:spMk id="4" creationId="{54A4FF2D-AD6B-4355-8BE3-325C6E71E049}"/>
            </ac:spMkLst>
          </pc:spChg>
          <pc:spChg chg="mod">
            <ac:chgData name="Benjamin Hauck" userId="bec78e2da0eaed54" providerId="LiveId" clId="{787F8995-E791-4263-BEEC-3489964116A5}" dt="2020-10-08T07:31:13.487" v="1073" actId="207"/>
            <ac:spMkLst>
              <pc:docMk/>
              <pc:sldMasterMk cId="2723049364" sldId="2147483648"/>
              <pc:sldLayoutMk cId="1246879866" sldId="2147483649"/>
              <ac:spMk id="5" creationId="{80264676-A58C-4BE6-9E00-00C80BE4B1C6}"/>
            </ac:spMkLst>
          </pc:spChg>
          <pc:spChg chg="mod">
            <ac:chgData name="Benjamin Hauck" userId="bec78e2da0eaed54" providerId="LiveId" clId="{787F8995-E791-4263-BEEC-3489964116A5}" dt="2020-10-08T07:31:13.487" v="1073" actId="207"/>
            <ac:spMkLst>
              <pc:docMk/>
              <pc:sldMasterMk cId="2723049364" sldId="2147483648"/>
              <pc:sldLayoutMk cId="1246879866" sldId="2147483649"/>
              <ac:spMk id="6" creationId="{FB7A044E-8896-4955-98BC-CF862DC83253}"/>
            </ac:spMkLst>
          </pc:spChg>
          <pc:spChg chg="mod">
            <ac:chgData name="Benjamin Hauck" userId="bec78e2da0eaed54" providerId="LiveId" clId="{787F8995-E791-4263-BEEC-3489964116A5}" dt="2020-10-08T07:14:12.537" v="747"/>
            <ac:spMkLst>
              <pc:docMk/>
              <pc:sldMasterMk cId="2723049364" sldId="2147483648"/>
              <pc:sldLayoutMk cId="1246879866" sldId="2147483649"/>
              <ac:spMk id="8" creationId="{0F527C71-38DA-405F-A8BC-4191E7EF33DB}"/>
            </ac:spMkLst>
          </pc:spChg>
          <pc:spChg chg="mod">
            <ac:chgData name="Benjamin Hauck" userId="bec78e2da0eaed54" providerId="LiveId" clId="{787F8995-E791-4263-BEEC-3489964116A5}" dt="2020-10-08T07:14:12.537" v="747"/>
            <ac:spMkLst>
              <pc:docMk/>
              <pc:sldMasterMk cId="2723049364" sldId="2147483648"/>
              <pc:sldLayoutMk cId="1246879866" sldId="2147483649"/>
              <ac:spMk id="9" creationId="{5190C5CE-A687-45DE-BC72-4A9BAF409881}"/>
            </ac:spMkLst>
          </pc:spChg>
          <pc:spChg chg="mod">
            <ac:chgData name="Benjamin Hauck" userId="bec78e2da0eaed54" providerId="LiveId" clId="{787F8995-E791-4263-BEEC-3489964116A5}" dt="2020-10-08T07:14:12.537" v="747"/>
            <ac:spMkLst>
              <pc:docMk/>
              <pc:sldMasterMk cId="2723049364" sldId="2147483648"/>
              <pc:sldLayoutMk cId="1246879866" sldId="2147483649"/>
              <ac:spMk id="10" creationId="{C3FD0441-3745-4F63-A279-E1454E98C3B2}"/>
            </ac:spMkLst>
          </pc:spChg>
          <pc:spChg chg="mod">
            <ac:chgData name="Benjamin Hauck" userId="bec78e2da0eaed54" providerId="LiveId" clId="{787F8995-E791-4263-BEEC-3489964116A5}" dt="2020-10-08T07:14:12.537" v="747"/>
            <ac:spMkLst>
              <pc:docMk/>
              <pc:sldMasterMk cId="2723049364" sldId="2147483648"/>
              <pc:sldLayoutMk cId="1246879866" sldId="2147483649"/>
              <ac:spMk id="11" creationId="{2DAF4136-782F-4D67-B01F-9F6B7E04ED7D}"/>
            </ac:spMkLst>
          </pc:spChg>
          <pc:spChg chg="mod">
            <ac:chgData name="Benjamin Hauck" userId="bec78e2da0eaed54" providerId="LiveId" clId="{787F8995-E791-4263-BEEC-3489964116A5}" dt="2020-10-08T07:14:12.537" v="747"/>
            <ac:spMkLst>
              <pc:docMk/>
              <pc:sldMasterMk cId="2723049364" sldId="2147483648"/>
              <pc:sldLayoutMk cId="1246879866" sldId="2147483649"/>
              <ac:spMk id="12" creationId="{0E14393A-AB5E-464F-94CC-16A443E5458B}"/>
            </ac:spMkLst>
          </pc:spChg>
          <pc:grpChg chg="add del mod">
            <ac:chgData name="Benjamin Hauck" userId="bec78e2da0eaed54" providerId="LiveId" clId="{787F8995-E791-4263-BEEC-3489964116A5}" dt="2020-10-08T07:16:15.626" v="781" actId="478"/>
            <ac:grpSpMkLst>
              <pc:docMk/>
              <pc:sldMasterMk cId="2723049364" sldId="2147483648"/>
              <pc:sldLayoutMk cId="1246879866" sldId="2147483649"/>
              <ac:grpSpMk id="7" creationId="{617AE9D4-D857-40BB-960F-A1498E11C073}"/>
            </ac:grpSpMkLst>
          </pc:grpChg>
          <pc:picChg chg="add del mod">
            <ac:chgData name="Benjamin Hauck" userId="bec78e2da0eaed54" providerId="LiveId" clId="{787F8995-E791-4263-BEEC-3489964116A5}" dt="2020-10-08T07:29:17.985" v="1056" actId="478"/>
            <ac:picMkLst>
              <pc:docMk/>
              <pc:sldMasterMk cId="2723049364" sldId="2147483648"/>
              <pc:sldLayoutMk cId="1246879866" sldId="2147483649"/>
              <ac:picMk id="19" creationId="{56BA67CF-DD49-45ED-A225-8722DC4E2A77}"/>
            </ac:picMkLst>
          </pc:picChg>
          <pc:cxnChg chg="add mod">
            <ac:chgData name="Benjamin Hauck" userId="bec78e2da0eaed54" providerId="LiveId" clId="{787F8995-E791-4263-BEEC-3489964116A5}" dt="2020-10-08T07:29:16.186" v="1055" actId="208"/>
            <ac:cxnSpMkLst>
              <pc:docMk/>
              <pc:sldMasterMk cId="2723049364" sldId="2147483648"/>
              <pc:sldLayoutMk cId="1246879866" sldId="2147483649"/>
              <ac:cxnSpMk id="13" creationId="{4A78CA32-31BA-4201-812E-402875E0F27E}"/>
            </ac:cxnSpMkLst>
          </pc:cxnChg>
          <pc:cxnChg chg="add mod">
            <ac:chgData name="Benjamin Hauck" userId="bec78e2da0eaed54" providerId="LiveId" clId="{787F8995-E791-4263-BEEC-3489964116A5}" dt="2020-10-08T07:29:46.624" v="1058" actId="14100"/>
            <ac:cxnSpMkLst>
              <pc:docMk/>
              <pc:sldMasterMk cId="2723049364" sldId="2147483648"/>
              <pc:sldLayoutMk cId="1246879866" sldId="2147483649"/>
              <ac:cxnSpMk id="16" creationId="{73700517-39BC-4959-A6B3-778C8F763C1D}"/>
            </ac:cxnSpMkLst>
          </pc:cxnChg>
        </pc:sldLayoutChg>
        <pc:sldLayoutChg chg="addSp delSp modSp mod">
          <pc:chgData name="Benjamin Hauck" userId="bec78e2da0eaed54" providerId="LiveId" clId="{787F8995-E791-4263-BEEC-3489964116A5}" dt="2020-10-08T07:28:24.584" v="1051" actId="21"/>
          <pc:sldLayoutMkLst>
            <pc:docMk/>
            <pc:sldMasterMk cId="2723049364" sldId="2147483648"/>
            <pc:sldLayoutMk cId="618025046" sldId="2147483650"/>
          </pc:sldLayoutMkLst>
          <pc:spChg chg="mod">
            <ac:chgData name="Benjamin Hauck" userId="bec78e2da0eaed54" providerId="LiveId" clId="{787F8995-E791-4263-BEEC-3489964116A5}" dt="2020-10-08T07:10:41.108" v="692" actId="207"/>
            <ac:spMkLst>
              <pc:docMk/>
              <pc:sldMasterMk cId="2723049364" sldId="2147483648"/>
              <pc:sldLayoutMk cId="618025046" sldId="2147483650"/>
              <ac:spMk id="2" creationId="{B7DEAA85-E78E-437C-A722-C22E5B5BAC10}"/>
            </ac:spMkLst>
          </pc:spChg>
          <pc:spChg chg="mod">
            <ac:chgData name="Benjamin Hauck" userId="bec78e2da0eaed54" providerId="LiveId" clId="{787F8995-E791-4263-BEEC-3489964116A5}" dt="2020-10-08T07:10:54.874" v="694" actId="14100"/>
            <ac:spMkLst>
              <pc:docMk/>
              <pc:sldMasterMk cId="2723049364" sldId="2147483648"/>
              <pc:sldLayoutMk cId="618025046" sldId="2147483650"/>
              <ac:spMk id="3" creationId="{39825A7E-329B-496E-813E-7518CB561DA3}"/>
            </ac:spMkLst>
          </pc:spChg>
          <pc:spChg chg="mod">
            <ac:chgData name="Benjamin Hauck" userId="bec78e2da0eaed54" providerId="LiveId" clId="{787F8995-E791-4263-BEEC-3489964116A5}" dt="2020-10-08T07:28:02.748" v="1049" actId="207"/>
            <ac:spMkLst>
              <pc:docMk/>
              <pc:sldMasterMk cId="2723049364" sldId="2147483648"/>
              <pc:sldLayoutMk cId="618025046" sldId="2147483650"/>
              <ac:spMk id="4" creationId="{7810B102-6C01-42D4-8749-A253453FA9E8}"/>
            </ac:spMkLst>
          </pc:spChg>
          <pc:spChg chg="mod">
            <ac:chgData name="Benjamin Hauck" userId="bec78e2da0eaed54" providerId="LiveId" clId="{787F8995-E791-4263-BEEC-3489964116A5}" dt="2020-10-08T07:28:02.748" v="1049" actId="207"/>
            <ac:spMkLst>
              <pc:docMk/>
              <pc:sldMasterMk cId="2723049364" sldId="2147483648"/>
              <pc:sldLayoutMk cId="618025046" sldId="2147483650"/>
              <ac:spMk id="5" creationId="{0A313378-62DC-43FE-BA4F-B73F14DAB773}"/>
            </ac:spMkLst>
          </pc:spChg>
          <pc:spChg chg="mod">
            <ac:chgData name="Benjamin Hauck" userId="bec78e2da0eaed54" providerId="LiveId" clId="{787F8995-E791-4263-BEEC-3489964116A5}" dt="2020-10-08T07:28:02.748" v="1049" actId="207"/>
            <ac:spMkLst>
              <pc:docMk/>
              <pc:sldMasterMk cId="2723049364" sldId="2147483648"/>
              <pc:sldLayoutMk cId="618025046" sldId="2147483650"/>
              <ac:spMk id="6" creationId="{74B29945-D8FA-4270-81C2-D0489E5B699A}"/>
            </ac:spMkLst>
          </pc:spChg>
          <pc:spChg chg="add del mod">
            <ac:chgData name="Benjamin Hauck" userId="bec78e2da0eaed54" providerId="LiveId" clId="{787F8995-E791-4263-BEEC-3489964116A5}" dt="2020-10-08T07:10:50.155" v="693" actId="478"/>
            <ac:spMkLst>
              <pc:docMk/>
              <pc:sldMasterMk cId="2723049364" sldId="2147483648"/>
              <pc:sldLayoutMk cId="618025046" sldId="2147483650"/>
              <ac:spMk id="8" creationId="{36FEC856-095D-4CA4-9787-121916064E6A}"/>
            </ac:spMkLst>
          </pc:spChg>
          <pc:spChg chg="add del mod">
            <ac:chgData name="Benjamin Hauck" userId="bec78e2da0eaed54" providerId="LiveId" clId="{787F8995-E791-4263-BEEC-3489964116A5}" dt="2020-10-08T07:10:50.155" v="693" actId="478"/>
            <ac:spMkLst>
              <pc:docMk/>
              <pc:sldMasterMk cId="2723049364" sldId="2147483648"/>
              <pc:sldLayoutMk cId="618025046" sldId="2147483650"/>
              <ac:spMk id="10" creationId="{2324A786-8FB6-45A6-879F-6A8230288EE2}"/>
            </ac:spMkLst>
          </pc:spChg>
          <pc:spChg chg="add del mod">
            <ac:chgData name="Benjamin Hauck" userId="bec78e2da0eaed54" providerId="LiveId" clId="{787F8995-E791-4263-BEEC-3489964116A5}" dt="2020-10-08T07:10:50.155" v="693" actId="478"/>
            <ac:spMkLst>
              <pc:docMk/>
              <pc:sldMasterMk cId="2723049364" sldId="2147483648"/>
              <pc:sldLayoutMk cId="618025046" sldId="2147483650"/>
              <ac:spMk id="12" creationId="{5EA9F154-7E7A-4A9F-A89A-B6E962F47CCA}"/>
            </ac:spMkLst>
          </pc:spChg>
          <pc:spChg chg="add del mod">
            <ac:chgData name="Benjamin Hauck" userId="bec78e2da0eaed54" providerId="LiveId" clId="{787F8995-E791-4263-BEEC-3489964116A5}" dt="2020-10-08T07:10:50.155" v="693" actId="478"/>
            <ac:spMkLst>
              <pc:docMk/>
              <pc:sldMasterMk cId="2723049364" sldId="2147483648"/>
              <pc:sldLayoutMk cId="618025046" sldId="2147483650"/>
              <ac:spMk id="14" creationId="{E5353B86-A598-4BB3-BB64-E2F055FFB5D9}"/>
            </ac:spMkLst>
          </pc:spChg>
          <pc:spChg chg="add del mod">
            <ac:chgData name="Benjamin Hauck" userId="bec78e2da0eaed54" providerId="LiveId" clId="{787F8995-E791-4263-BEEC-3489964116A5}" dt="2020-10-08T07:10:50.155" v="693" actId="478"/>
            <ac:spMkLst>
              <pc:docMk/>
              <pc:sldMasterMk cId="2723049364" sldId="2147483648"/>
              <pc:sldLayoutMk cId="618025046" sldId="2147483650"/>
              <ac:spMk id="16" creationId="{E87E4091-7205-4F8A-8268-CF5F72EDCB67}"/>
            </ac:spMkLst>
          </pc:spChg>
          <pc:picChg chg="add del">
            <ac:chgData name="Benjamin Hauck" userId="bec78e2da0eaed54" providerId="LiveId" clId="{787F8995-E791-4263-BEEC-3489964116A5}" dt="2020-10-08T07:28:24.584" v="1051" actId="21"/>
            <ac:picMkLst>
              <pc:docMk/>
              <pc:sldMasterMk cId="2723049364" sldId="2147483648"/>
              <pc:sldLayoutMk cId="618025046" sldId="2147483650"/>
              <ac:picMk id="20" creationId="{06405499-AB91-46EB-BA45-2963D2C9BB8A}"/>
            </ac:picMkLst>
          </pc:picChg>
          <pc:cxnChg chg="add mod">
            <ac:chgData name="Benjamin Hauck" userId="bec78e2da0eaed54" providerId="LiveId" clId="{787F8995-E791-4263-BEEC-3489964116A5}" dt="2020-10-08T07:28:18.209" v="1050" actId="208"/>
            <ac:cxnSpMkLst>
              <pc:docMk/>
              <pc:sldMasterMk cId="2723049364" sldId="2147483648"/>
              <pc:sldLayoutMk cId="618025046" sldId="2147483650"/>
              <ac:cxnSpMk id="18" creationId="{DDCC82CA-EB5B-4331-9647-F9DCCCE5B3C1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51F4D-4EAC-4ACC-B6B4-1FB546662ACD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2043-C753-4883-AEA1-84E5E23F6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70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B39F4-0947-4218-A529-448BCFCB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D7C48-0A4D-40A4-8AD9-CF5E4C22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4FF2D-AD6B-4355-8BE3-325C6E71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29CC0AC4-BB93-425D-AE40-A757EFCD96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64676-A58C-4BE6-9E00-00C80BE4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A044E-8896-4955-98BC-CF862DC8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78CA32-31BA-4201-812E-402875E0F27E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29014"/>
            <a:ext cx="91440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700517-39BC-4959-A6B3-778C8F763C1D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1122363"/>
            <a:ext cx="0" cy="2406651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AC2CD-951C-462F-AB9D-B3CF467D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9D627D-08BB-4158-B374-02BFA08D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E9388-8CF0-418C-B2C2-DF09E8CD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9137-3B85-465F-AD54-3C3B36B79DB9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6EBB7-F165-43C7-AE82-5A96EAE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BF25D-1D0C-4E37-9B08-D8C6D85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E61684-3978-4023-9D32-AB654F0B7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2FF50A-0BA3-40E9-AA9B-70FB4378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DAD0F-093E-47C2-847E-D47C7E9A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9EF0-E21B-48B2-82E3-5DC495DC9D5F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CB2B3-00F4-4643-8524-C1E5BACD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B2C82-7A22-4F2E-9680-9473CA24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AA85-E78E-437C-A722-C22E5B5B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25A7E-329B-496E-813E-7518CB56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3"/>
            <a:ext cx="10515600" cy="51482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0B102-6C01-42D4-8749-A253453F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343042D2-E120-4396-9FF5-54CF08C42541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13378-62DC-43FE-BA4F-B73F14DA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29945-D8FA-4270-81C2-D0489E5B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DCC82CA-EB5B-4331-9647-F9DCCCE5B3C1}"/>
              </a:ext>
            </a:extLst>
          </p:cNvPr>
          <p:cNvCxnSpPr/>
          <p:nvPr userDrawn="1"/>
        </p:nvCxnSpPr>
        <p:spPr>
          <a:xfrm>
            <a:off x="838200" y="942976"/>
            <a:ext cx="105156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9D49-DABF-486F-862F-22FEE0A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35ADC-2CE1-4645-BC64-FEDE0944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ADF0E-ED58-4CA8-967F-B44758E9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7F5E-49C8-4C88-9F63-88340FBB317C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0A7D3-AB3C-41EB-8BCF-A47014CA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6F6AF-C048-4A28-92CE-783BF47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E99E-D913-43FA-8C02-E2BBEA1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72E4-1EA4-41A1-A6ED-619C424C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3C1E3-BBCE-48E6-BAF3-73701AB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E8E90-0230-4DB8-B917-4A772E0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3AC3-7E5C-4E60-AD7F-150801D544FF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542C62-42C7-4ABE-8441-D04136D3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6A0F9-27D5-489D-B2B0-FBDF5677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E450-18FE-4A2D-8E69-DC5F4062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26583-7EE7-4F5D-9B6D-E7C23845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EC3E6-2073-45D7-86B8-E332A681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A79F29-37EA-4A9B-83C0-8FCB6D7C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226BB1-A19C-48AF-85A1-1D87F9D51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4EE4A1-B890-4FA2-BCFB-A15ED00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E0B8-2B7A-446A-8DB9-5FB987DE01B0}" type="datetime1">
              <a:rPr lang="de-DE" smtClean="0"/>
              <a:t>20.10.2020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8D873E-3F41-4BE8-82EB-2FA4E247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A6A2B-06BD-48F2-AA37-196B5F63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CEF47-F987-4F62-A4BF-F1ABD69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2CAB3-5591-4C65-B822-C0A799E9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DF-29FB-4765-BACA-35DBCB2E6C89}" type="datetime1">
              <a:rPr lang="de-DE" smtClean="0"/>
              <a:t>20.10.2020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B3E5D-2425-4AF7-B215-3DAFCAB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1F468-8E22-49A7-9B5E-86E1F5EC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3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88646-25B3-4A9C-AC8F-7C8AA735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9690-CD83-4A95-B78E-A35C5B5BA64C}" type="datetime1">
              <a:rPr lang="de-DE" smtClean="0"/>
              <a:t>20.10.2020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A492E1-D984-48F0-A3AA-06D574F0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94B52-1D0D-4470-B7EA-2394772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2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ECEEE-206E-450D-858C-169CE341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41F5E-74D8-4603-B158-95DA0CB4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F0C4EA-B023-40D1-8942-04440929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C33E2-A143-4211-B79E-479D5858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2934-6472-4E18-A618-5F5519EE213E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8C06-75EA-42ED-818C-45298355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2B3FC-694B-41F9-ADD2-7C89B82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2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B7B39-D35B-4BF8-B240-017E3869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02BFB9-BD66-4365-9A7B-1893FAA71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3C4C2-A403-4C19-AB05-C7CE5C9D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203F8-ECAD-4460-A22E-673CAF65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6B1F-AD92-492D-A1AF-5BB3E1EFBEAC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897D8-22AC-4925-8ABE-33FB412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0872B-5548-4828-A661-F35DEF0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9ADF7-36F9-4AE1-AE16-5D0171D1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D1D7A-C527-4B8F-8273-577B746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8F5D7-9444-4A5D-8A9F-252513F3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8079-4F30-4C33-98E3-39C512C3CA79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FCA8A-CF1B-43D0-B3B1-0DFBD16FA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B22DD-EBA0-4909-825F-80C453D4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46C75-FA2A-4EAC-9403-BBD648392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Sandbox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E2237-0E7C-43D4-B8E0-9DBD589CC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THRo</a:t>
            </a:r>
            <a:r>
              <a:rPr lang="de-DE" dirty="0"/>
              <a:t> – DAS</a:t>
            </a:r>
          </a:p>
          <a:p>
            <a:endParaRPr lang="de-DE" dirty="0"/>
          </a:p>
          <a:p>
            <a:r>
              <a:rPr lang="de-DE" sz="2000" dirty="0"/>
              <a:t>Nicolas Durant, David </a:t>
            </a:r>
            <a:r>
              <a:rPr lang="de-DE" sz="2000" dirty="0" err="1"/>
              <a:t>Halletz</a:t>
            </a:r>
            <a:r>
              <a:rPr lang="de-DE" sz="2000" dirty="0"/>
              <a:t>, Benjamin Hauck, Marita Pastore, Daniel Schneider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23D38-A0F1-433D-979A-244B881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705B-7482-4E05-B4EE-F88BF0968BB6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5F96D-68D7-4539-AE7B-52C356D9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B8EA4-ED6C-42E4-8B63-99BCE78A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5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407A6A3F-4ABA-4868-BEF5-CCE89DC3AC2F}"/>
              </a:ext>
            </a:extLst>
          </p:cNvPr>
          <p:cNvGrpSpPr/>
          <p:nvPr/>
        </p:nvGrpSpPr>
        <p:grpSpPr>
          <a:xfrm>
            <a:off x="8241900" y="1868004"/>
            <a:ext cx="418704" cy="1374824"/>
            <a:chOff x="4003347" y="1217375"/>
            <a:chExt cx="418704" cy="1374824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B034939-7E14-4F24-B3C3-37628FD1F7E4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AF19D686-CCAD-4371-B3BA-5BA8632BBCF9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53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9DD1991-7417-4E66-ADFD-2BB43288D0B3}"/>
              </a:ext>
            </a:extLst>
          </p:cNvPr>
          <p:cNvGrpSpPr/>
          <p:nvPr/>
        </p:nvGrpSpPr>
        <p:grpSpPr>
          <a:xfrm>
            <a:off x="8842942" y="1868004"/>
            <a:ext cx="418704" cy="1374824"/>
            <a:chOff x="4003347" y="1217375"/>
            <a:chExt cx="418704" cy="1374824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C7F881CE-190D-4C68-8220-96F9188FC38B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B3D786D4-9980-4661-8D13-D7B9D91C6A5B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01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C4A3E33F-6010-4811-920B-8F9F3D8EB4E3}"/>
              </a:ext>
            </a:extLst>
          </p:cNvPr>
          <p:cNvGrpSpPr/>
          <p:nvPr/>
        </p:nvGrpSpPr>
        <p:grpSpPr>
          <a:xfrm>
            <a:off x="9443984" y="1868004"/>
            <a:ext cx="418704" cy="1374824"/>
            <a:chOff x="4003347" y="1217375"/>
            <a:chExt cx="418704" cy="1374824"/>
          </a:xfrm>
        </p:grpSpPr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014FEAA9-812B-4863-89D1-18E2AD09B3FF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5E68ADB0-8C74-4518-9A17-234DEA54942A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02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DA9DE328-5D25-4BA1-81F6-E0EB482EA05D}"/>
              </a:ext>
            </a:extLst>
          </p:cNvPr>
          <p:cNvGrpSpPr/>
          <p:nvPr/>
        </p:nvGrpSpPr>
        <p:grpSpPr>
          <a:xfrm>
            <a:off x="10045028" y="1874581"/>
            <a:ext cx="418704" cy="1374824"/>
            <a:chOff x="4003347" y="1217375"/>
            <a:chExt cx="418704" cy="1374824"/>
          </a:xfrm>
        </p:grpSpPr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D569516-B80C-4ED6-A270-EEF040DC8542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ED5248B0-93B8-4CCA-A44B-83DF489CB80C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03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EFBC87F-9026-4B51-B29E-76AFDEB663C4}"/>
              </a:ext>
            </a:extLst>
          </p:cNvPr>
          <p:cNvGrpSpPr/>
          <p:nvPr/>
        </p:nvGrpSpPr>
        <p:grpSpPr>
          <a:xfrm>
            <a:off x="4034606" y="1868004"/>
            <a:ext cx="418704" cy="1374824"/>
            <a:chOff x="4003347" y="1217375"/>
            <a:chExt cx="418704" cy="1374824"/>
          </a:xfrm>
        </p:grpSpPr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57EE19CA-F1E0-4B3D-9F2F-8A29797F0760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0B037370-FF74-4B22-A872-E1B7CD0DE928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46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C3B59EEA-C64D-452F-9F60-31DB30C2305B}"/>
              </a:ext>
            </a:extLst>
          </p:cNvPr>
          <p:cNvGrpSpPr/>
          <p:nvPr/>
        </p:nvGrpSpPr>
        <p:grpSpPr>
          <a:xfrm>
            <a:off x="4635648" y="1874581"/>
            <a:ext cx="418704" cy="1370798"/>
            <a:chOff x="2165313" y="1280451"/>
            <a:chExt cx="418704" cy="1374824"/>
          </a:xfrm>
        </p:grpSpPr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9AC3DF03-8E3D-465F-97F9-8416E98C4418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2374665" y="1650868"/>
              <a:ext cx="0" cy="1004407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50E0C45-7648-49EA-A018-0D6F30DF3A4C}"/>
                </a:ext>
              </a:extLst>
            </p:cNvPr>
            <p:cNvSpPr txBox="1"/>
            <p:nvPr/>
          </p:nvSpPr>
          <p:spPr>
            <a:xfrm>
              <a:off x="2165313" y="1280451"/>
              <a:ext cx="418704" cy="37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47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BB7C6C5-DE94-4F01-A536-4546D6C9F425}"/>
              </a:ext>
            </a:extLst>
          </p:cNvPr>
          <p:cNvGrpSpPr/>
          <p:nvPr/>
        </p:nvGrpSpPr>
        <p:grpSpPr>
          <a:xfrm>
            <a:off x="5236690" y="1870557"/>
            <a:ext cx="418704" cy="1374824"/>
            <a:chOff x="2165313" y="1218907"/>
            <a:chExt cx="418704" cy="1374824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598FD896-4BDC-42ED-8F29-592CAC3AEED9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2374665" y="1588239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457D4986-B46B-489B-AC14-802665B0EDC9}"/>
                </a:ext>
              </a:extLst>
            </p:cNvPr>
            <p:cNvSpPr txBox="1"/>
            <p:nvPr/>
          </p:nvSpPr>
          <p:spPr>
            <a:xfrm>
              <a:off x="2165313" y="12189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48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12BE74E2-0163-4C73-8728-C848844950A7}"/>
              </a:ext>
            </a:extLst>
          </p:cNvPr>
          <p:cNvGrpSpPr/>
          <p:nvPr/>
        </p:nvGrpSpPr>
        <p:grpSpPr>
          <a:xfrm>
            <a:off x="5837732" y="1870557"/>
            <a:ext cx="418704" cy="1374824"/>
            <a:chOff x="2165313" y="1218907"/>
            <a:chExt cx="418704" cy="1374824"/>
          </a:xfrm>
        </p:grpSpPr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AC30623F-8B8B-491A-A589-6E1CD2A82091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2374665" y="1588239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551641-BAC8-4861-8377-66B3E64C07F6}"/>
                </a:ext>
              </a:extLst>
            </p:cNvPr>
            <p:cNvSpPr txBox="1"/>
            <p:nvPr/>
          </p:nvSpPr>
          <p:spPr>
            <a:xfrm>
              <a:off x="2165313" y="12189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49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CF0FA28-74D0-4F52-AF56-1B1E77E864F4}"/>
              </a:ext>
            </a:extLst>
          </p:cNvPr>
          <p:cNvGrpSpPr/>
          <p:nvPr/>
        </p:nvGrpSpPr>
        <p:grpSpPr>
          <a:xfrm>
            <a:off x="6438774" y="1870557"/>
            <a:ext cx="418704" cy="1374824"/>
            <a:chOff x="3351131" y="1217375"/>
            <a:chExt cx="418704" cy="1374824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B01D049C-635A-4E2C-8FD5-58E04B5500B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>
              <a:off x="3560483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76EB8DC0-FBA5-47A8-A5BD-5C7803A9DED3}"/>
                </a:ext>
              </a:extLst>
            </p:cNvPr>
            <p:cNvSpPr txBox="1"/>
            <p:nvPr/>
          </p:nvSpPr>
          <p:spPr>
            <a:xfrm>
              <a:off x="3351131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33D55DA-7C4E-47DB-BEDA-A46491CB7156}"/>
              </a:ext>
            </a:extLst>
          </p:cNvPr>
          <p:cNvGrpSpPr/>
          <p:nvPr/>
        </p:nvGrpSpPr>
        <p:grpSpPr>
          <a:xfrm>
            <a:off x="7039816" y="1870557"/>
            <a:ext cx="418704" cy="1374824"/>
            <a:chOff x="3708362" y="1217375"/>
            <a:chExt cx="418704" cy="1374824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6936FE5-962E-4FEC-9972-C12A68A0F00F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3917714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DF0FAB8F-CDD9-4CF7-B42C-34E8BE828770}"/>
                </a:ext>
              </a:extLst>
            </p:cNvPr>
            <p:cNvSpPr txBox="1"/>
            <p:nvPr/>
          </p:nvSpPr>
          <p:spPr>
            <a:xfrm>
              <a:off x="3708362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51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6233042-71C6-430F-A07B-2A0FB97B9EA2}"/>
              </a:ext>
            </a:extLst>
          </p:cNvPr>
          <p:cNvGrpSpPr/>
          <p:nvPr/>
        </p:nvGrpSpPr>
        <p:grpSpPr>
          <a:xfrm>
            <a:off x="7640858" y="1870557"/>
            <a:ext cx="418704" cy="1374824"/>
            <a:chOff x="4003347" y="1217375"/>
            <a:chExt cx="418704" cy="1374824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E8C91523-2725-4CCA-975F-6F6A4035C0A6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F906D904-1B84-4E6A-B971-CAA677AA8697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52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3EEE667-248F-4F86-9844-9ADB698ED0A1}"/>
              </a:ext>
            </a:extLst>
          </p:cNvPr>
          <p:cNvGrpSpPr/>
          <p:nvPr/>
        </p:nvGrpSpPr>
        <p:grpSpPr>
          <a:xfrm>
            <a:off x="1029396" y="1872028"/>
            <a:ext cx="418704" cy="1370798"/>
            <a:chOff x="2165313" y="1280451"/>
            <a:chExt cx="418704" cy="1374824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F844EF3-F1EE-4565-928C-A1928C69631C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374665" y="1649783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5B8B582-E089-4A84-96A6-59332EB25E02}"/>
                </a:ext>
              </a:extLst>
            </p:cNvPr>
            <p:cNvSpPr txBox="1"/>
            <p:nvPr/>
          </p:nvSpPr>
          <p:spPr>
            <a:xfrm>
              <a:off x="2165313" y="12804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41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070D34B-05D6-4BE7-BC4D-56A29F1FC34E}"/>
              </a:ext>
            </a:extLst>
          </p:cNvPr>
          <p:cNvGrpSpPr/>
          <p:nvPr/>
        </p:nvGrpSpPr>
        <p:grpSpPr>
          <a:xfrm>
            <a:off x="1630438" y="1868004"/>
            <a:ext cx="418704" cy="1374824"/>
            <a:chOff x="2165313" y="1218907"/>
            <a:chExt cx="418704" cy="1374824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43CF5FE-C9BA-4444-ACBF-7069D716E6D0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2374665" y="1588239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D9F7205-5EB5-47E4-A6BC-ACD079FDC0F4}"/>
                </a:ext>
              </a:extLst>
            </p:cNvPr>
            <p:cNvSpPr txBox="1"/>
            <p:nvPr/>
          </p:nvSpPr>
          <p:spPr>
            <a:xfrm>
              <a:off x="2165313" y="12189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42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6E60609-B863-4E40-8117-EE50FD2393F5}"/>
              </a:ext>
            </a:extLst>
          </p:cNvPr>
          <p:cNvGrpSpPr/>
          <p:nvPr/>
        </p:nvGrpSpPr>
        <p:grpSpPr>
          <a:xfrm>
            <a:off x="2231480" y="1868004"/>
            <a:ext cx="418704" cy="1374824"/>
            <a:chOff x="2165313" y="1218907"/>
            <a:chExt cx="418704" cy="1374824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B671B01-4329-4BCB-979D-D3242A459A8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2374665" y="1588239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F3C3D3F-CBB7-48F8-AA6F-3BF4AF4B0F1C}"/>
                </a:ext>
              </a:extLst>
            </p:cNvPr>
            <p:cNvSpPr txBox="1"/>
            <p:nvPr/>
          </p:nvSpPr>
          <p:spPr>
            <a:xfrm>
              <a:off x="2165313" y="12189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43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F37675C-C850-4179-AB78-8BAF433A28EF}"/>
              </a:ext>
            </a:extLst>
          </p:cNvPr>
          <p:cNvGrpSpPr/>
          <p:nvPr/>
        </p:nvGrpSpPr>
        <p:grpSpPr>
          <a:xfrm>
            <a:off x="2832522" y="1868004"/>
            <a:ext cx="418704" cy="1374824"/>
            <a:chOff x="3351131" y="1217375"/>
            <a:chExt cx="418704" cy="1374824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02BD3896-22C7-4B6F-895C-1FF2FF78EA71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3560483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FE170503-9457-43B7-B443-7B871135D916}"/>
                </a:ext>
              </a:extLst>
            </p:cNvPr>
            <p:cNvSpPr txBox="1"/>
            <p:nvPr/>
          </p:nvSpPr>
          <p:spPr>
            <a:xfrm>
              <a:off x="3351131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44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98F6E3A-E0CF-4ED8-81A0-B4B19804F1D8}"/>
              </a:ext>
            </a:extLst>
          </p:cNvPr>
          <p:cNvGrpSpPr/>
          <p:nvPr/>
        </p:nvGrpSpPr>
        <p:grpSpPr>
          <a:xfrm>
            <a:off x="3433564" y="1868004"/>
            <a:ext cx="418704" cy="1374824"/>
            <a:chOff x="3708362" y="1217375"/>
            <a:chExt cx="418704" cy="1374824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7B06E372-D62E-42EB-BBAB-584200C0F823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3917714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7FA136A-4704-4D85-94BD-72A0460F201C}"/>
                </a:ext>
              </a:extLst>
            </p:cNvPr>
            <p:cNvSpPr txBox="1"/>
            <p:nvPr/>
          </p:nvSpPr>
          <p:spPr>
            <a:xfrm>
              <a:off x="3708362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45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DDA5869-38DD-4F70-B28E-A64D5C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Projektverlauf – Milestones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6FF5C9-776F-48A4-8CE6-3178DE8633D6}"/>
              </a:ext>
            </a:extLst>
          </p:cNvPr>
          <p:cNvCxnSpPr/>
          <p:nvPr/>
        </p:nvCxnSpPr>
        <p:spPr>
          <a:xfrm>
            <a:off x="474785" y="3015760"/>
            <a:ext cx="11060723" cy="0"/>
          </a:xfrm>
          <a:prstGeom prst="straightConnector1">
            <a:avLst/>
          </a:prstGeom>
          <a:ln w="76200">
            <a:solidFill>
              <a:srgbClr val="DCAB5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D1E5A6-198A-4E52-9C9F-B9D068C6A268}"/>
              </a:ext>
            </a:extLst>
          </p:cNvPr>
          <p:cNvCxnSpPr/>
          <p:nvPr/>
        </p:nvCxnSpPr>
        <p:spPr>
          <a:xfrm>
            <a:off x="4345238" y="2558560"/>
            <a:ext cx="0" cy="1134207"/>
          </a:xfrm>
          <a:prstGeom prst="line">
            <a:avLst/>
          </a:prstGeom>
          <a:ln w="38100">
            <a:solidFill>
              <a:srgbClr val="973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89055828-9DA1-48A6-96C9-CE107769CF4B}"/>
              </a:ext>
            </a:extLst>
          </p:cNvPr>
          <p:cNvSpPr/>
          <p:nvPr/>
        </p:nvSpPr>
        <p:spPr>
          <a:xfrm>
            <a:off x="3716588" y="3690204"/>
            <a:ext cx="1257300" cy="536329"/>
          </a:xfrm>
          <a:prstGeom prst="rect">
            <a:avLst/>
          </a:prstGeom>
          <a:solidFill>
            <a:srgbClr val="97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Review 1</a:t>
            </a:r>
          </a:p>
          <a:p>
            <a:pPr algn="ctr"/>
            <a:r>
              <a:rPr lang="de-DE" sz="1000" dirty="0"/>
              <a:t>Präsentation, Demo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B97D81-0062-450B-833D-0DEE8509F98D}"/>
              </a:ext>
            </a:extLst>
          </p:cNvPr>
          <p:cNvSpPr txBox="1"/>
          <p:nvPr/>
        </p:nvSpPr>
        <p:spPr>
          <a:xfrm>
            <a:off x="3844139" y="22388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10.11.20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907E74-DA2C-47A3-9249-141F068FBEE9}"/>
              </a:ext>
            </a:extLst>
          </p:cNvPr>
          <p:cNvCxnSpPr/>
          <p:nvPr/>
        </p:nvCxnSpPr>
        <p:spPr>
          <a:xfrm>
            <a:off x="7341711" y="2555416"/>
            <a:ext cx="0" cy="1134207"/>
          </a:xfrm>
          <a:prstGeom prst="line">
            <a:avLst/>
          </a:prstGeom>
          <a:ln w="38100">
            <a:solidFill>
              <a:srgbClr val="973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D3B98B4-1E63-4846-B2CD-6EFF38221DB9}"/>
              </a:ext>
            </a:extLst>
          </p:cNvPr>
          <p:cNvSpPr txBox="1"/>
          <p:nvPr/>
        </p:nvSpPr>
        <p:spPr>
          <a:xfrm>
            <a:off x="6840612" y="218608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15.12.20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BE0F547-92F8-4526-8F03-D3479AEDC199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7933577" y="2792805"/>
            <a:ext cx="0" cy="2112759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FA7476C-FCB7-42C6-AAFB-62D4CFC19CEB}"/>
              </a:ext>
            </a:extLst>
          </p:cNvPr>
          <p:cNvSpPr/>
          <p:nvPr/>
        </p:nvSpPr>
        <p:spPr>
          <a:xfrm>
            <a:off x="7304927" y="4905564"/>
            <a:ext cx="1257300" cy="734885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Usability Testessen</a:t>
            </a:r>
          </a:p>
          <a:p>
            <a:pPr algn="ctr"/>
            <a:r>
              <a:rPr lang="de-DE" sz="1000" dirty="0"/>
              <a:t>Messestand online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13E0890-7A5F-431E-A0DE-A24B1EDCD0BE}"/>
              </a:ext>
            </a:extLst>
          </p:cNvPr>
          <p:cNvSpPr/>
          <p:nvPr/>
        </p:nvSpPr>
        <p:spPr>
          <a:xfrm>
            <a:off x="9665535" y="4905525"/>
            <a:ext cx="1257300" cy="886254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Übergabe Kunde</a:t>
            </a:r>
          </a:p>
          <a:p>
            <a:pPr algn="ctr"/>
            <a:r>
              <a:rPr lang="de-DE" sz="1000" dirty="0" err="1"/>
              <a:t>Codebase</a:t>
            </a:r>
            <a:r>
              <a:rPr lang="de-DE" sz="1000" dirty="0"/>
              <a:t>, Dokumentation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12C536F-8F80-4A98-854F-1081997FE8DD}"/>
              </a:ext>
            </a:extLst>
          </p:cNvPr>
          <p:cNvCxnSpPr/>
          <p:nvPr/>
        </p:nvCxnSpPr>
        <p:spPr>
          <a:xfrm>
            <a:off x="1524609" y="2558560"/>
            <a:ext cx="0" cy="1134207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34C56777-0C38-4121-9549-5910BF21A3E9}"/>
              </a:ext>
            </a:extLst>
          </p:cNvPr>
          <p:cNvSpPr/>
          <p:nvPr/>
        </p:nvSpPr>
        <p:spPr>
          <a:xfrm>
            <a:off x="895959" y="3690204"/>
            <a:ext cx="1257300" cy="1084015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Kennen-lernen</a:t>
            </a:r>
          </a:p>
          <a:p>
            <a:pPr algn="ctr"/>
            <a:r>
              <a:rPr lang="de-DE" sz="1000" dirty="0"/>
              <a:t>Vorstellungen, IST-Stand, erste Vorgehensweise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FFD4095-3F45-42CC-8B77-D908162B6A6E}"/>
              </a:ext>
            </a:extLst>
          </p:cNvPr>
          <p:cNvSpPr txBox="1"/>
          <p:nvPr/>
        </p:nvSpPr>
        <p:spPr>
          <a:xfrm>
            <a:off x="1023510" y="22388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08.10.20</a:t>
            </a:r>
          </a:p>
        </p:txBody>
      </p:sp>
      <p:sp>
        <p:nvSpPr>
          <p:cNvPr id="31" name="Geschweifte Klammer links 30">
            <a:extLst>
              <a:ext uri="{FF2B5EF4-FFF2-40B4-BE49-F238E27FC236}">
                <a16:creationId xmlns:a16="http://schemas.microsoft.com/office/drawing/2014/main" id="{083AEF71-CA14-47A8-9BCF-64C86BF0E223}"/>
              </a:ext>
            </a:extLst>
          </p:cNvPr>
          <p:cNvSpPr/>
          <p:nvPr/>
        </p:nvSpPr>
        <p:spPr>
          <a:xfrm rot="16200000">
            <a:off x="10235723" y="3914773"/>
            <a:ext cx="87923" cy="1638298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16A65EE-D9E4-4186-A9F9-8405810249D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460536" y="2555417"/>
            <a:ext cx="0" cy="2134544"/>
          </a:xfrm>
          <a:prstGeom prst="line">
            <a:avLst/>
          </a:prstGeom>
          <a:ln w="38100" cap="flat" cmpd="sng" algn="ctr">
            <a:solidFill>
              <a:srgbClr val="4BAFC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04888C5-4A33-4D72-A1E2-C7F67C4F32BF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11098832" y="2608201"/>
            <a:ext cx="2" cy="2081760"/>
          </a:xfrm>
          <a:prstGeom prst="line">
            <a:avLst/>
          </a:prstGeom>
          <a:ln w="38100" cap="flat" cmpd="sng" algn="ctr">
            <a:solidFill>
              <a:srgbClr val="4BAFC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A38046EA-52E3-44FC-B5BE-37F8CF0F9348}"/>
              </a:ext>
            </a:extLst>
          </p:cNvPr>
          <p:cNvSpPr/>
          <p:nvPr/>
        </p:nvSpPr>
        <p:spPr>
          <a:xfrm>
            <a:off x="8232716" y="2516315"/>
            <a:ext cx="209398" cy="1134207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Weihnachten -3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01DAA47-3F35-409C-A3F4-1F6B28E83487}"/>
              </a:ext>
            </a:extLst>
          </p:cNvPr>
          <p:cNvSpPr/>
          <p:nvPr/>
        </p:nvSpPr>
        <p:spPr>
          <a:xfrm>
            <a:off x="8763416" y="2516315"/>
            <a:ext cx="209380" cy="1134207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Neujahr -1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9216EEC-C9BC-4A2A-A0BF-D6FE0F7C4FD3}"/>
              </a:ext>
            </a:extLst>
          </p:cNvPr>
          <p:cNvSpPr/>
          <p:nvPr/>
        </p:nvSpPr>
        <p:spPr>
          <a:xfrm>
            <a:off x="9279120" y="2516316"/>
            <a:ext cx="213546" cy="1134207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Heilige 3 Könige -1</a:t>
            </a: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0252005F-0308-4475-A7C0-D23EA825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855A-A76E-42E5-9E88-89E4EF5B9894}" type="datetime1">
              <a:rPr lang="de-DE" smtClean="0"/>
              <a:t>20.10.2020</a:t>
            </a:fld>
            <a:endParaRPr lang="de-DE" dirty="0"/>
          </a:p>
        </p:txBody>
      </p:sp>
      <p:sp>
        <p:nvSpPr>
          <p:cNvPr id="43" name="Fußzeilenplatzhalter 42">
            <a:extLst>
              <a:ext uri="{FF2B5EF4-FFF2-40B4-BE49-F238E27FC236}">
                <a16:creationId xmlns:a16="http://schemas.microsoft.com/office/drawing/2014/main" id="{8C2FA83E-C273-4402-A2B5-610BA5A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44" name="Foliennummernplatzhalter 43">
            <a:extLst>
              <a:ext uri="{FF2B5EF4-FFF2-40B4-BE49-F238E27FC236}">
                <a16:creationId xmlns:a16="http://schemas.microsoft.com/office/drawing/2014/main" id="{4484A6C3-45B1-46C7-8B4D-8DD9791E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0C3E0E0-8513-43E0-87E4-BC2244EC0351}"/>
              </a:ext>
            </a:extLst>
          </p:cNvPr>
          <p:cNvSpPr/>
          <p:nvPr/>
        </p:nvSpPr>
        <p:spPr>
          <a:xfrm>
            <a:off x="6713061" y="3687060"/>
            <a:ext cx="1257300" cy="536329"/>
          </a:xfrm>
          <a:prstGeom prst="rect">
            <a:avLst/>
          </a:prstGeom>
          <a:solidFill>
            <a:srgbClr val="97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Review 2</a:t>
            </a:r>
          </a:p>
          <a:p>
            <a:pPr algn="ctr"/>
            <a:r>
              <a:rPr lang="de-DE" sz="1000" dirty="0"/>
              <a:t>Präsentation, Demo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7375DEB-C7CD-4574-9491-593B5E5ED95E}"/>
              </a:ext>
            </a:extLst>
          </p:cNvPr>
          <p:cNvSpPr txBox="1"/>
          <p:nvPr/>
        </p:nvSpPr>
        <p:spPr>
          <a:xfrm>
            <a:off x="7432478" y="242347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22.12.20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B6C703E-9F8B-4AAA-BB7D-69B3BBFBE120}"/>
              </a:ext>
            </a:extLst>
          </p:cNvPr>
          <p:cNvGrpSpPr/>
          <p:nvPr/>
        </p:nvGrpSpPr>
        <p:grpSpPr>
          <a:xfrm>
            <a:off x="10679461" y="1874581"/>
            <a:ext cx="418704" cy="1374824"/>
            <a:chOff x="4003347" y="1217375"/>
            <a:chExt cx="418704" cy="1374824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C6037B6-6319-4A80-B052-C2381F8E4577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2D114824-71F5-4A85-91BE-BDCDD42E5C18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04</a:t>
              </a:r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8E80544-9C9E-4235-9ED6-E85F012B96EF}"/>
              </a:ext>
            </a:extLst>
          </p:cNvPr>
          <p:cNvCxnSpPr/>
          <p:nvPr/>
        </p:nvCxnSpPr>
        <p:spPr>
          <a:xfrm>
            <a:off x="10777762" y="2555997"/>
            <a:ext cx="0" cy="1134207"/>
          </a:xfrm>
          <a:prstGeom prst="line">
            <a:avLst/>
          </a:prstGeom>
          <a:ln w="38100">
            <a:solidFill>
              <a:srgbClr val="973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42F4EEA-9EEC-4B6E-8CCC-2A6E9AB30303}"/>
              </a:ext>
            </a:extLst>
          </p:cNvPr>
          <p:cNvSpPr/>
          <p:nvPr/>
        </p:nvSpPr>
        <p:spPr>
          <a:xfrm>
            <a:off x="10149112" y="3687641"/>
            <a:ext cx="1257300" cy="734883"/>
          </a:xfrm>
          <a:prstGeom prst="rect">
            <a:avLst/>
          </a:prstGeom>
          <a:solidFill>
            <a:srgbClr val="97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Messe</a:t>
            </a:r>
          </a:p>
          <a:p>
            <a:pPr algn="ctr"/>
            <a:r>
              <a:rPr lang="de-DE" sz="1000" dirty="0"/>
              <a:t>Abschluss Pitch, Messestand mit Poster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9EEAE0-0282-428E-A579-A09FDBF3BAFF}"/>
              </a:ext>
            </a:extLst>
          </p:cNvPr>
          <p:cNvSpPr txBox="1"/>
          <p:nvPr/>
        </p:nvSpPr>
        <p:spPr>
          <a:xfrm>
            <a:off x="10276659" y="218608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23.01.21</a:t>
            </a:r>
          </a:p>
        </p:txBody>
      </p:sp>
      <p:sp>
        <p:nvSpPr>
          <p:cNvPr id="107" name="Geschweifte Klammer links 106">
            <a:extLst>
              <a:ext uri="{FF2B5EF4-FFF2-40B4-BE49-F238E27FC236}">
                <a16:creationId xmlns:a16="http://schemas.microsoft.com/office/drawing/2014/main" id="{94491FDD-9B24-4DA2-B24F-2693CE31AB1F}"/>
              </a:ext>
            </a:extLst>
          </p:cNvPr>
          <p:cNvSpPr/>
          <p:nvPr/>
        </p:nvSpPr>
        <p:spPr>
          <a:xfrm rot="5400000">
            <a:off x="2870935" y="422636"/>
            <a:ext cx="341880" cy="2404170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Geschweifte Klammer links 107">
            <a:extLst>
              <a:ext uri="{FF2B5EF4-FFF2-40B4-BE49-F238E27FC236}">
                <a16:creationId xmlns:a16="http://schemas.microsoft.com/office/drawing/2014/main" id="{7FE4226D-EE51-413A-9081-AE705C40D477}"/>
              </a:ext>
            </a:extLst>
          </p:cNvPr>
          <p:cNvSpPr/>
          <p:nvPr/>
        </p:nvSpPr>
        <p:spPr>
          <a:xfrm rot="5400000">
            <a:off x="5578268" y="117930"/>
            <a:ext cx="336577" cy="3005214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Geschweifte Klammer links 108">
            <a:extLst>
              <a:ext uri="{FF2B5EF4-FFF2-40B4-BE49-F238E27FC236}">
                <a16:creationId xmlns:a16="http://schemas.microsoft.com/office/drawing/2014/main" id="{4BBF3847-1174-4740-BF23-703EB491BB4A}"/>
              </a:ext>
            </a:extLst>
          </p:cNvPr>
          <p:cNvSpPr/>
          <p:nvPr/>
        </p:nvSpPr>
        <p:spPr>
          <a:xfrm rot="5400000">
            <a:off x="8892369" y="-200787"/>
            <a:ext cx="353238" cy="3639654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8A25117-B219-4CEB-AA11-95609FD62BB0}"/>
              </a:ext>
            </a:extLst>
          </p:cNvPr>
          <p:cNvSpPr/>
          <p:nvPr/>
        </p:nvSpPr>
        <p:spPr>
          <a:xfrm>
            <a:off x="2420423" y="1165931"/>
            <a:ext cx="1257300" cy="340367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Exploration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4EF810A-50BF-4EBF-A11F-8CE3BA205962}"/>
              </a:ext>
            </a:extLst>
          </p:cNvPr>
          <p:cNvSpPr/>
          <p:nvPr/>
        </p:nvSpPr>
        <p:spPr>
          <a:xfrm>
            <a:off x="5117894" y="1165931"/>
            <a:ext cx="1257300" cy="340367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Wachstum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2CA2C8-316F-4A63-B975-06D00FC32527}"/>
              </a:ext>
            </a:extLst>
          </p:cNvPr>
          <p:cNvSpPr/>
          <p:nvPr/>
        </p:nvSpPr>
        <p:spPr>
          <a:xfrm>
            <a:off x="8256856" y="1165931"/>
            <a:ext cx="1610990" cy="340367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Konsolidierung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BF0BC09F-F2A8-4936-A417-F23689F4FA66}"/>
              </a:ext>
            </a:extLst>
          </p:cNvPr>
          <p:cNvSpPr/>
          <p:nvPr/>
        </p:nvSpPr>
        <p:spPr>
          <a:xfrm>
            <a:off x="2411042" y="2812903"/>
            <a:ext cx="244666" cy="619232"/>
          </a:xfrm>
          <a:prstGeom prst="triangle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7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5B84F-E57C-46DE-88D3-EA56F28B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Kennenlerntermin 08.10.2020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4D73B-C8CA-43F4-80CB-CB963EB9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3"/>
            <a:ext cx="5295899" cy="514826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Agenda</a:t>
            </a:r>
          </a:p>
          <a:p>
            <a:pPr lvl="1"/>
            <a:r>
              <a:rPr lang="de-DE" dirty="0"/>
              <a:t>Kennenlernen / jeder stellt sich kurz vor</a:t>
            </a:r>
          </a:p>
          <a:p>
            <a:pPr lvl="1"/>
            <a:r>
              <a:rPr lang="de-DE" dirty="0"/>
              <a:t>Ist-Zustand des Projektes</a:t>
            </a:r>
          </a:p>
          <a:p>
            <a:pPr lvl="2"/>
            <a:r>
              <a:rPr lang="de-DE" dirty="0"/>
              <a:t>Mapping: Tiefenwerte -&gt; Farben</a:t>
            </a:r>
          </a:p>
          <a:p>
            <a:pPr lvl="2"/>
            <a:r>
              <a:rPr lang="de-DE" dirty="0"/>
              <a:t>Dynamische Wegfindung</a:t>
            </a:r>
          </a:p>
          <a:p>
            <a:pPr lvl="2"/>
            <a:r>
              <a:rPr lang="de-DE" dirty="0"/>
              <a:t>QR-Code Erkennung </a:t>
            </a:r>
            <a:r>
              <a:rPr lang="de-DE" dirty="0">
                <a:highlight>
                  <a:srgbClr val="F9ECDC"/>
                </a:highlight>
              </a:rPr>
              <a:t>(nicht vollständig implementiert)</a:t>
            </a:r>
          </a:p>
          <a:p>
            <a:pPr lvl="1"/>
            <a:r>
              <a:rPr lang="de-DE" dirty="0"/>
              <a:t>Zielsetzung für das aktuelle Semester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Anwendungsfall generieren (Game)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Lidar wird mit Infrarot getauscht -&gt; Evaluation der Genauigkeit; Liefertermin KW42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Sand wird ausgetauscht mit Kinetik-Sand -&gt; Verschiedene Farben ausprobieren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Umbau konzipieren, durchführen (optional)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7C3F5-D010-4C74-A781-931C4274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150BB-7956-47CF-910B-F0790364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E2132-6179-4D18-AE9B-5C1E85F9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3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62D01AE-B24E-44AA-8BA1-0BD44AB103EE}"/>
              </a:ext>
            </a:extLst>
          </p:cNvPr>
          <p:cNvCxnSpPr>
            <a:cxnSpLocks/>
          </p:cNvCxnSpPr>
          <p:nvPr/>
        </p:nvCxnSpPr>
        <p:spPr>
          <a:xfrm>
            <a:off x="6134100" y="1028703"/>
            <a:ext cx="0" cy="5148260"/>
          </a:xfrm>
          <a:prstGeom prst="line">
            <a:avLst/>
          </a:prstGeom>
          <a:ln w="19050">
            <a:solidFill>
              <a:srgbClr val="DCA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B36BF15-CEA3-4F71-8A73-FB3070BA35B2}"/>
              </a:ext>
            </a:extLst>
          </p:cNvPr>
          <p:cNvSpPr txBox="1">
            <a:spLocks/>
          </p:cNvSpPr>
          <p:nvPr/>
        </p:nvSpPr>
        <p:spPr>
          <a:xfrm>
            <a:off x="6134099" y="1028703"/>
            <a:ext cx="5295899" cy="5148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Nächste Schritte</a:t>
            </a:r>
          </a:p>
          <a:p>
            <a:pPr lvl="1"/>
            <a:r>
              <a:rPr lang="de-DE" dirty="0"/>
              <a:t>Termin finden für Sandkasten ausprobieren</a:t>
            </a:r>
          </a:p>
          <a:p>
            <a:pPr lvl="1"/>
            <a:r>
              <a:rPr lang="de-DE" strike="sngStrike" dirty="0"/>
              <a:t>Nico auf </a:t>
            </a:r>
            <a:r>
              <a:rPr lang="de-DE" strike="sngStrike" dirty="0" err="1"/>
              <a:t>GitLab</a:t>
            </a:r>
            <a:r>
              <a:rPr lang="de-DE" strike="sngStrike" dirty="0"/>
              <a:t> hinzufügen</a:t>
            </a:r>
          </a:p>
          <a:p>
            <a:pPr lvl="1"/>
            <a:r>
              <a:rPr lang="de-DE" dirty="0"/>
              <a:t>Game: Bis Ende des Monats Konzepte vorschlagen</a:t>
            </a:r>
          </a:p>
          <a:p>
            <a:pPr lvl="1"/>
            <a:r>
              <a:rPr lang="de-DE" dirty="0"/>
              <a:t>Termin für Unity-Workshop vereinbaren</a:t>
            </a:r>
          </a:p>
          <a:p>
            <a:pPr lvl="1"/>
            <a:r>
              <a:rPr lang="de-DE" dirty="0"/>
              <a:t>Lizenz festlegen (Open Source?)</a:t>
            </a:r>
          </a:p>
          <a:p>
            <a:r>
              <a:rPr lang="de-DE" dirty="0"/>
              <a:t>Nächster Termin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330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1BF4D-D21F-47DC-B8BB-336832BA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Kickoff 16.10.2020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C2A0C-726F-4C37-80C6-E04E81CE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A7ED7-7409-4EA2-9223-34946E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7A5A1-2471-44C4-9894-3D2122EA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B29DFB5-0342-4F9B-A7BD-117B799508D2}"/>
              </a:ext>
            </a:extLst>
          </p:cNvPr>
          <p:cNvSpPr txBox="1"/>
          <p:nvPr/>
        </p:nvSpPr>
        <p:spPr>
          <a:xfrm>
            <a:off x="5169877" y="365126"/>
            <a:ext cx="6183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9:00 bis </a:t>
            </a:r>
            <a:r>
              <a:rPr lang="de-DE" sz="1000" dirty="0">
                <a:highlight>
                  <a:srgbClr val="FFFF00"/>
                </a:highlight>
              </a:rPr>
              <a:t>__________</a:t>
            </a:r>
            <a:r>
              <a:rPr lang="de-DE" sz="1000" dirty="0"/>
              <a:t> </a:t>
            </a:r>
            <a:r>
              <a:rPr lang="de-DE" sz="1000" dirty="0" err="1"/>
              <a:t>THRo</a:t>
            </a:r>
            <a:r>
              <a:rPr lang="de-DE" sz="1000" dirty="0"/>
              <a:t> A0.06</a:t>
            </a:r>
          </a:p>
          <a:p>
            <a:pPr algn="r"/>
            <a:r>
              <a:rPr lang="de-DE" sz="1000" dirty="0"/>
              <a:t>Tobias Gerteis - Ro-</a:t>
            </a:r>
            <a:r>
              <a:rPr lang="de-DE" sz="1000" dirty="0" err="1"/>
              <a:t>Lip</a:t>
            </a:r>
            <a:endParaRPr lang="de-DE" sz="1000" dirty="0"/>
          </a:p>
          <a:p>
            <a:pPr algn="r"/>
            <a:r>
              <a:rPr lang="de-DE" sz="1000" dirty="0"/>
              <a:t>Nicolas Durant, David </a:t>
            </a:r>
            <a:r>
              <a:rPr lang="de-DE" sz="1000" dirty="0" err="1"/>
              <a:t>Halletz</a:t>
            </a:r>
            <a:r>
              <a:rPr lang="de-DE" sz="1000" dirty="0"/>
              <a:t>, Benjamin Hauck, Marita Pastore, Daniel Schneider - Team „More Sand“</a:t>
            </a:r>
          </a:p>
          <a:p>
            <a:pPr algn="r"/>
            <a:endParaRPr lang="de-DE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0350F9-78EB-4804-817D-50D40156FDF9}"/>
              </a:ext>
            </a:extLst>
          </p:cNvPr>
          <p:cNvSpPr/>
          <p:nvPr/>
        </p:nvSpPr>
        <p:spPr>
          <a:xfrm>
            <a:off x="832339" y="1073013"/>
            <a:ext cx="3080239" cy="3041728"/>
          </a:xfrm>
          <a:prstGeom prst="rect">
            <a:avLst/>
          </a:prstGeom>
          <a:noFill/>
          <a:ln w="28575">
            <a:solidFill>
              <a:srgbClr val="4BA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de-DE" sz="1000" dirty="0">
                <a:solidFill>
                  <a:sysClr val="windowText" lastClr="000000"/>
                </a:solidFill>
              </a:rPr>
              <a:t>Ziele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Anwendungsfall generieren (Game)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Ausstellung in städtischer Bibliothek?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Konzepte vorschlagen bis Ende November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Schatzsuche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Tower Defense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Worms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Lidar (vorher Infrarot)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Evaluation der Genauigkeit</a:t>
            </a:r>
          </a:p>
          <a:p>
            <a:pPr marL="342900" indent="-342900">
              <a:buFont typeface="+mj-lt"/>
              <a:buAutoNum type="arabicPeriod"/>
            </a:pPr>
            <a:endParaRPr lang="de-DE" sz="1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sz="1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Kinetik-Sand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Verschiedene Farben ausprobieren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Weiß, Grau, …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QR-Code Erkennung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Umbau konzipieren, durchführen (optional)</a:t>
            </a: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FB4FBCA-7173-4001-8A72-8807344E4BA9}"/>
              </a:ext>
            </a:extLst>
          </p:cNvPr>
          <p:cNvSpPr/>
          <p:nvPr/>
        </p:nvSpPr>
        <p:spPr>
          <a:xfrm>
            <a:off x="3918439" y="2255683"/>
            <a:ext cx="2177561" cy="1177603"/>
          </a:xfrm>
          <a:prstGeom prst="rect">
            <a:avLst/>
          </a:prstGeom>
          <a:noFill/>
          <a:ln w="28575">
            <a:solidFill>
              <a:srgbClr val="4BA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tx1"/>
                </a:solidFill>
              </a:rPr>
              <a:t>Aktuelle </a:t>
            </a:r>
            <a:r>
              <a:rPr lang="de-DE" sz="1000" dirty="0" err="1">
                <a:solidFill>
                  <a:schemeClr val="tx1"/>
                </a:solidFill>
              </a:rPr>
              <a:t>Painpoints</a:t>
            </a:r>
            <a:endParaRPr lang="de-DE" sz="1000" dirty="0">
              <a:solidFill>
                <a:schemeClr val="tx1"/>
              </a:solidFill>
            </a:endParaRPr>
          </a:p>
          <a:p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D567E55-8F73-4966-8CDC-6E30E41644C4}"/>
              </a:ext>
            </a:extLst>
          </p:cNvPr>
          <p:cNvSpPr/>
          <p:nvPr/>
        </p:nvSpPr>
        <p:spPr>
          <a:xfrm>
            <a:off x="832339" y="4119417"/>
            <a:ext cx="3077309" cy="1665569"/>
          </a:xfrm>
          <a:prstGeom prst="rect">
            <a:avLst/>
          </a:prstGeom>
          <a:noFill/>
          <a:ln w="28575">
            <a:solidFill>
              <a:srgbClr val="4BA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ysClr val="windowText" lastClr="000000"/>
                </a:solidFill>
              </a:rPr>
              <a:t>Randbedingungen / NFRs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ysClr val="windowText" lastClr="000000"/>
                </a:solidFill>
              </a:rPr>
              <a:t>Techstack</a:t>
            </a:r>
            <a:r>
              <a:rPr lang="de-DE" sz="1000" dirty="0">
                <a:solidFill>
                  <a:sysClr val="windowText" lastClr="000000"/>
                </a:solidFill>
              </a:rPr>
              <a:t> (OS, Cloudbetreiber, …)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7C2EFA6-B355-410A-A0B6-DAB258F8D6B1}"/>
              </a:ext>
            </a:extLst>
          </p:cNvPr>
          <p:cNvSpPr/>
          <p:nvPr/>
        </p:nvSpPr>
        <p:spPr>
          <a:xfrm>
            <a:off x="6096000" y="1074980"/>
            <a:ext cx="5257800" cy="2355988"/>
          </a:xfrm>
          <a:prstGeom prst="rect">
            <a:avLst/>
          </a:prstGeom>
          <a:noFill/>
          <a:ln w="28575">
            <a:solidFill>
              <a:srgbClr val="4BA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ysClr val="windowText" lastClr="000000"/>
                </a:solidFill>
              </a:rPr>
              <a:t>Umgebungsdiagramm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513B55-880C-40F1-A3BF-D430D81F61CB}"/>
              </a:ext>
            </a:extLst>
          </p:cNvPr>
          <p:cNvSpPr/>
          <p:nvPr/>
        </p:nvSpPr>
        <p:spPr>
          <a:xfrm>
            <a:off x="3921369" y="1073010"/>
            <a:ext cx="2168770" cy="1177821"/>
          </a:xfrm>
          <a:prstGeom prst="rect">
            <a:avLst/>
          </a:prstGeom>
          <a:noFill/>
          <a:ln w="28575">
            <a:solidFill>
              <a:srgbClr val="4BA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ysClr val="windowText" lastClr="000000"/>
                </a:solidFill>
              </a:rPr>
              <a:t>Was ist hinterher anders / besser?</a:t>
            </a:r>
          </a:p>
          <a:p>
            <a:r>
              <a:rPr lang="de-DE" sz="1000" dirty="0">
                <a:solidFill>
                  <a:sysClr val="windowText" lastClr="000000"/>
                </a:solidFill>
              </a:rPr>
              <a:t>(SMART)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5865D0-2576-40AF-B4D9-A2C02245D596}"/>
              </a:ext>
            </a:extLst>
          </p:cNvPr>
          <p:cNvSpPr/>
          <p:nvPr/>
        </p:nvSpPr>
        <p:spPr>
          <a:xfrm>
            <a:off x="3918439" y="3433286"/>
            <a:ext cx="2168770" cy="2355988"/>
          </a:xfrm>
          <a:prstGeom prst="rect">
            <a:avLst/>
          </a:prstGeom>
          <a:noFill/>
          <a:ln w="28575">
            <a:solidFill>
              <a:srgbClr val="4BA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ysClr val="windowText" lastClr="000000"/>
                </a:solidFill>
              </a:rPr>
              <a:t>User / Persona</a:t>
            </a:r>
          </a:p>
          <a:p>
            <a:r>
              <a:rPr lang="de-DE" sz="1000" dirty="0">
                <a:solidFill>
                  <a:sysClr val="windowText" lastClr="000000"/>
                </a:solidFill>
              </a:rPr>
              <a:t>Demographie</a:t>
            </a: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r>
              <a:rPr lang="de-DE" sz="1000" dirty="0">
                <a:solidFill>
                  <a:sysClr val="windowText" lastClr="000000"/>
                </a:solidFill>
              </a:rPr>
              <a:t>Bedürfnisse</a:t>
            </a: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r>
              <a:rPr lang="de-DE" sz="1000" dirty="0">
                <a:solidFill>
                  <a:sysClr val="windowText" lastClr="000000"/>
                </a:solidFill>
              </a:rPr>
              <a:t>Gewohnheiten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3041245-3367-44D6-9ACE-9308EA97E185}"/>
              </a:ext>
            </a:extLst>
          </p:cNvPr>
          <p:cNvSpPr/>
          <p:nvPr/>
        </p:nvSpPr>
        <p:spPr>
          <a:xfrm>
            <a:off x="6087209" y="3437962"/>
            <a:ext cx="5257800" cy="2355988"/>
          </a:xfrm>
          <a:prstGeom prst="rect">
            <a:avLst/>
          </a:prstGeom>
          <a:noFill/>
          <a:ln w="28575">
            <a:solidFill>
              <a:srgbClr val="4BA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ysClr val="windowText" lastClr="000000"/>
                </a:solidFill>
              </a:rPr>
              <a:t>Nächste Schritte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dirty="0" err="1">
                <a:solidFill>
                  <a:sysClr val="windowText" lastClr="000000"/>
                </a:solidFill>
              </a:rPr>
              <a:t>Beamer</a:t>
            </a:r>
            <a:r>
              <a:rPr lang="de-DE" sz="1000" dirty="0">
                <a:solidFill>
                  <a:sysClr val="windowText" lastClr="000000"/>
                </a:solidFill>
              </a:rPr>
              <a:t> bestellen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Recherche anhand Spezifikationen</a:t>
            </a:r>
          </a:p>
          <a:p>
            <a:pPr marL="1143000" lvl="2" indent="-2286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Helligkeit</a:t>
            </a:r>
          </a:p>
          <a:p>
            <a:pPr marL="1143000" lvl="2" indent="-2286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Kurzdistanz</a:t>
            </a:r>
          </a:p>
          <a:p>
            <a:pPr marL="1143000" lvl="2" indent="-2286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Auflösung mindestens 1920 x 1080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Bestellung mit TH abwickeln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Sand bestellen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Weiteren Lidar bestellen?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dirty="0">
                <a:solidFill>
                  <a:sysClr val="windowText" lastClr="000000"/>
                </a:solidFill>
              </a:rPr>
              <a:t>Brauchen wir einen eigenen Schlüssel? Tobias Gerteis könnte einen besorgen.</a:t>
            </a: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endParaRPr lang="de-DE" sz="1000" dirty="0">
              <a:solidFill>
                <a:sysClr val="windowText" lastClr="000000"/>
              </a:solidFill>
            </a:endParaRPr>
          </a:p>
          <a:p>
            <a:r>
              <a:rPr lang="de-DE" sz="1000" dirty="0">
                <a:solidFill>
                  <a:sysClr val="windowText" lastClr="000000"/>
                </a:solidFill>
              </a:rPr>
              <a:t>Nächster Termin:</a:t>
            </a:r>
          </a:p>
          <a:p>
            <a:r>
              <a:rPr lang="de-DE" sz="1000" dirty="0">
                <a:solidFill>
                  <a:sysClr val="windowText" lastClr="000000"/>
                </a:solidFill>
              </a:rPr>
              <a:t>Ist noch zu klären. Angepeilt ist Ende KW 43</a:t>
            </a:r>
          </a:p>
        </p:txBody>
      </p:sp>
    </p:spTree>
    <p:extLst>
      <p:ext uri="{BB962C8B-B14F-4D97-AF65-F5344CB8AC3E}">
        <p14:creationId xmlns:p14="http://schemas.microsoft.com/office/powerpoint/2010/main" val="159958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F6A5D-4E1A-4B54-9587-D867B582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0C078-20E8-4859-8B60-73623966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Zugang zum Labor Mo bis Fr 9:00 bis 17:00</a:t>
            </a:r>
          </a:p>
          <a:p>
            <a:pPr lvl="1"/>
            <a:endParaRPr lang="de-DE" dirty="0"/>
          </a:p>
          <a:p>
            <a:r>
              <a:rPr lang="de-DE" dirty="0"/>
              <a:t>Inventar</a:t>
            </a:r>
          </a:p>
          <a:p>
            <a:pPr lvl="1"/>
            <a:r>
              <a:rPr lang="de-DE" dirty="0"/>
              <a:t>1x Lidar</a:t>
            </a:r>
          </a:p>
          <a:p>
            <a:pPr lvl="1"/>
            <a:r>
              <a:rPr lang="de-DE" dirty="0"/>
              <a:t>3x </a:t>
            </a:r>
            <a:r>
              <a:rPr lang="de-DE" dirty="0" err="1"/>
              <a:t>Inrarot</a:t>
            </a:r>
            <a:r>
              <a:rPr lang="de-DE" dirty="0"/>
              <a:t> Kamera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20F91-B295-41A5-9FEA-BDE8807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6BFBBD-A63E-44D0-9F10-5C6483F9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D5B09-F992-461E-AE16-F7E343B7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47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BC295-A0B3-4609-8B14-E274F140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Kalkulation Arbeitskapazitäten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B4E1D-170F-43B1-81E2-A5C9F1B8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1CB7-B93A-4250-96A7-C5DE2B3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B003A-4BE7-4CA7-8B35-FB8BC62A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5A679DA-54CD-48D2-9823-F0EFEE73BB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Zeitraum 08.10.20 bis 23.01.21:</a:t>
            </a:r>
          </a:p>
          <a:p>
            <a:r>
              <a:rPr lang="de-DE" dirty="0"/>
              <a:t>[KW42, KW 3] = 15 Wochen</a:t>
            </a:r>
          </a:p>
          <a:p>
            <a:r>
              <a:rPr lang="de-DE" dirty="0"/>
              <a:t>Feiertage(KW 53,  KW 01) = 1 Woche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14 Wochen, 5 Personen, 1 Tag die Woche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70 Tage netto</a:t>
            </a:r>
          </a:p>
        </p:txBody>
      </p:sp>
    </p:spTree>
    <p:extLst>
      <p:ext uri="{BB962C8B-B14F-4D97-AF65-F5344CB8AC3E}">
        <p14:creationId xmlns:p14="http://schemas.microsoft.com/office/powerpoint/2010/main" val="386232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9EA64-2447-49DC-AC6B-4C0BF454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 err="1"/>
              <a:t>Farbschema</a:t>
            </a:r>
            <a:endParaRPr lang="en-US" sz="4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3FECA9-C4E6-4032-9FF9-E4D64FA7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03" y="2074594"/>
            <a:ext cx="1837266" cy="81758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 descr="Ein Bild, das Platz enthält.&#10;&#10;Automatisch generierte Beschreibung">
            <a:extLst>
              <a:ext uri="{FF2B5EF4-FFF2-40B4-BE49-F238E27FC236}">
                <a16:creationId xmlns:a16="http://schemas.microsoft.com/office/drawing/2014/main" id="{29D660A5-A5D3-4469-B4C2-26AEBD1E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73" y="2241943"/>
            <a:ext cx="2546054" cy="48220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 descr="Ein Bild, das Platz enthält.&#10;&#10;Automatisch generierte Beschreibung">
            <a:extLst>
              <a:ext uri="{FF2B5EF4-FFF2-40B4-BE49-F238E27FC236}">
                <a16:creationId xmlns:a16="http://schemas.microsoft.com/office/drawing/2014/main" id="{B6E99EC2-2761-41B2-9E19-DC5310B24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060" y="2165744"/>
            <a:ext cx="2615410" cy="634606"/>
          </a:xfrm>
          <a:prstGeom prst="rect">
            <a:avLst/>
          </a:prstGeo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DBF0F66-C245-4C3D-BB88-587FC13D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47C2-5CC4-4F28-A946-9BB4B5EBF46D}" type="datetime1">
              <a:rPr lang="de-DE" smtClean="0"/>
              <a:t>20.10.2020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C464429-EE1D-4225-945A-14606B91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049F38F-05F1-48E4-980C-DD5C2477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14C0BDFD-7E22-4677-9A17-EA39B68E15A8}"/>
              </a:ext>
            </a:extLst>
          </p:cNvPr>
          <p:cNvSpPr/>
          <p:nvPr/>
        </p:nvSpPr>
        <p:spPr>
          <a:xfrm rot="10800000">
            <a:off x="5543550" y="2827632"/>
            <a:ext cx="1104900" cy="1896767"/>
          </a:xfrm>
          <a:prstGeom prst="downArrow">
            <a:avLst/>
          </a:prstGeom>
          <a:solidFill>
            <a:srgbClr val="DCA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53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5869-38DD-4F70-B28E-A64D5C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Projektplan – Milestones, Sprints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6FF5C9-776F-48A4-8CE6-3178DE8633D6}"/>
              </a:ext>
            </a:extLst>
          </p:cNvPr>
          <p:cNvCxnSpPr/>
          <p:nvPr/>
        </p:nvCxnSpPr>
        <p:spPr>
          <a:xfrm>
            <a:off x="474785" y="2365131"/>
            <a:ext cx="11060723" cy="0"/>
          </a:xfrm>
          <a:prstGeom prst="straightConnector1">
            <a:avLst/>
          </a:prstGeom>
          <a:ln w="76200">
            <a:solidFill>
              <a:srgbClr val="DCAB5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D1E5A6-198A-4E52-9C9F-B9D068C6A268}"/>
              </a:ext>
            </a:extLst>
          </p:cNvPr>
          <p:cNvCxnSpPr/>
          <p:nvPr/>
        </p:nvCxnSpPr>
        <p:spPr>
          <a:xfrm>
            <a:off x="4327654" y="1907931"/>
            <a:ext cx="0" cy="1134207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89055828-9DA1-48A6-96C9-CE107769CF4B}"/>
              </a:ext>
            </a:extLst>
          </p:cNvPr>
          <p:cNvSpPr/>
          <p:nvPr/>
        </p:nvSpPr>
        <p:spPr>
          <a:xfrm>
            <a:off x="3699004" y="3039575"/>
            <a:ext cx="1257300" cy="536329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Review 1</a:t>
            </a:r>
          </a:p>
          <a:p>
            <a:pPr algn="ctr"/>
            <a:r>
              <a:rPr lang="de-DE" sz="1000" dirty="0"/>
              <a:t>Präsentation, Demo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B97D81-0062-450B-833D-0DEE8509F98D}"/>
              </a:ext>
            </a:extLst>
          </p:cNvPr>
          <p:cNvSpPr txBox="1"/>
          <p:nvPr/>
        </p:nvSpPr>
        <p:spPr>
          <a:xfrm>
            <a:off x="3826555" y="158823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10.11.20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907E74-DA2C-47A3-9249-141F068FBEE9}"/>
              </a:ext>
            </a:extLst>
          </p:cNvPr>
          <p:cNvCxnSpPr/>
          <p:nvPr/>
        </p:nvCxnSpPr>
        <p:spPr>
          <a:xfrm>
            <a:off x="7201037" y="1904787"/>
            <a:ext cx="0" cy="1134207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0C3E0E0-8513-43E0-87E4-BC2244EC0351}"/>
              </a:ext>
            </a:extLst>
          </p:cNvPr>
          <p:cNvSpPr/>
          <p:nvPr/>
        </p:nvSpPr>
        <p:spPr>
          <a:xfrm>
            <a:off x="6572387" y="3036431"/>
            <a:ext cx="1257300" cy="536329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Review 2</a:t>
            </a:r>
          </a:p>
          <a:p>
            <a:pPr algn="ctr"/>
            <a:r>
              <a:rPr lang="de-DE" sz="1000" dirty="0"/>
              <a:t>Präsentation, Demo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3B98B4-1E63-4846-B2CD-6EFF38221DB9}"/>
              </a:ext>
            </a:extLst>
          </p:cNvPr>
          <p:cNvSpPr txBox="1"/>
          <p:nvPr/>
        </p:nvSpPr>
        <p:spPr>
          <a:xfrm>
            <a:off x="6699938" y="153545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15.12.20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8E80544-9C9E-4235-9ED6-E85F012B96EF}"/>
              </a:ext>
            </a:extLst>
          </p:cNvPr>
          <p:cNvCxnSpPr/>
          <p:nvPr/>
        </p:nvCxnSpPr>
        <p:spPr>
          <a:xfrm>
            <a:off x="10294185" y="1905368"/>
            <a:ext cx="0" cy="1134207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42F4EEA-9EEC-4B6E-8CCC-2A6E9AB30303}"/>
              </a:ext>
            </a:extLst>
          </p:cNvPr>
          <p:cNvSpPr/>
          <p:nvPr/>
        </p:nvSpPr>
        <p:spPr>
          <a:xfrm>
            <a:off x="9665535" y="3037012"/>
            <a:ext cx="1257300" cy="734882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Messe</a:t>
            </a:r>
          </a:p>
          <a:p>
            <a:pPr algn="ctr"/>
            <a:r>
              <a:rPr lang="de-DE" sz="1000" dirty="0"/>
              <a:t>Abschluss Pitch, Messestand mit Poster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9EEAE0-0282-428E-A579-A09FDBF3BAFF}"/>
              </a:ext>
            </a:extLst>
          </p:cNvPr>
          <p:cNvSpPr txBox="1"/>
          <p:nvPr/>
        </p:nvSpPr>
        <p:spPr>
          <a:xfrm>
            <a:off x="9793082" y="153545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23.01.21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BE0F547-92F8-4526-8F03-D3479AEDC199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8663336" y="1904787"/>
            <a:ext cx="0" cy="2019667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FA7476C-FCB7-42C6-AAFB-62D4CFC19CEB}"/>
              </a:ext>
            </a:extLst>
          </p:cNvPr>
          <p:cNvSpPr/>
          <p:nvPr/>
        </p:nvSpPr>
        <p:spPr>
          <a:xfrm>
            <a:off x="8034686" y="3924454"/>
            <a:ext cx="1257300" cy="734885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Usability Testessen</a:t>
            </a:r>
          </a:p>
          <a:p>
            <a:pPr algn="ctr"/>
            <a:r>
              <a:rPr lang="de-DE" sz="1000" dirty="0"/>
              <a:t>Messestand online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7375DEB-C7CD-4574-9491-593B5E5ED95E}"/>
              </a:ext>
            </a:extLst>
          </p:cNvPr>
          <p:cNvSpPr txBox="1"/>
          <p:nvPr/>
        </p:nvSpPr>
        <p:spPr>
          <a:xfrm>
            <a:off x="8162237" y="153545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22.12.20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13E0890-7A5F-431E-A0DE-A24B1EDCD0BE}"/>
              </a:ext>
            </a:extLst>
          </p:cNvPr>
          <p:cNvSpPr/>
          <p:nvPr/>
        </p:nvSpPr>
        <p:spPr>
          <a:xfrm>
            <a:off x="9665535" y="4659339"/>
            <a:ext cx="1257300" cy="886253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Übergabe Kunde</a:t>
            </a:r>
          </a:p>
          <a:p>
            <a:pPr algn="ctr"/>
            <a:r>
              <a:rPr lang="de-DE" sz="1000" dirty="0" err="1"/>
              <a:t>Codebase</a:t>
            </a:r>
            <a:r>
              <a:rPr lang="de-DE" sz="1000" dirty="0"/>
              <a:t>, Dokumentation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12C536F-8F80-4A98-854F-1081997FE8DD}"/>
              </a:ext>
            </a:extLst>
          </p:cNvPr>
          <p:cNvCxnSpPr/>
          <p:nvPr/>
        </p:nvCxnSpPr>
        <p:spPr>
          <a:xfrm>
            <a:off x="1454271" y="1907931"/>
            <a:ext cx="0" cy="1134207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34C56777-0C38-4121-9549-5910BF21A3E9}"/>
              </a:ext>
            </a:extLst>
          </p:cNvPr>
          <p:cNvSpPr/>
          <p:nvPr/>
        </p:nvSpPr>
        <p:spPr>
          <a:xfrm>
            <a:off x="825621" y="3039575"/>
            <a:ext cx="1257300" cy="1084015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Kennen-lernen</a:t>
            </a:r>
          </a:p>
          <a:p>
            <a:pPr algn="ctr"/>
            <a:r>
              <a:rPr lang="de-DE" sz="1000" dirty="0"/>
              <a:t>Vorstellungen, IST-Stand, erste Vorgehensweise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FFD4095-3F45-42CC-8B77-D908162B6A6E}"/>
              </a:ext>
            </a:extLst>
          </p:cNvPr>
          <p:cNvSpPr txBox="1"/>
          <p:nvPr/>
        </p:nvSpPr>
        <p:spPr>
          <a:xfrm>
            <a:off x="953172" y="158823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08.10.20</a:t>
            </a:r>
          </a:p>
        </p:txBody>
      </p:sp>
      <p:sp>
        <p:nvSpPr>
          <p:cNvPr id="31" name="Geschweifte Klammer links 30">
            <a:extLst>
              <a:ext uri="{FF2B5EF4-FFF2-40B4-BE49-F238E27FC236}">
                <a16:creationId xmlns:a16="http://schemas.microsoft.com/office/drawing/2014/main" id="{083AEF71-CA14-47A8-9BCF-64C86BF0E223}"/>
              </a:ext>
            </a:extLst>
          </p:cNvPr>
          <p:cNvSpPr/>
          <p:nvPr/>
        </p:nvSpPr>
        <p:spPr>
          <a:xfrm rot="16200000">
            <a:off x="10235723" y="3668586"/>
            <a:ext cx="87923" cy="1638298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16A65EE-D9E4-4186-A9F9-8405810249D4}"/>
              </a:ext>
            </a:extLst>
          </p:cNvPr>
          <p:cNvCxnSpPr/>
          <p:nvPr/>
        </p:nvCxnSpPr>
        <p:spPr>
          <a:xfrm flipV="1">
            <a:off x="9460535" y="1904787"/>
            <a:ext cx="0" cy="2464990"/>
          </a:xfrm>
          <a:prstGeom prst="line">
            <a:avLst/>
          </a:prstGeom>
          <a:ln w="38100" cap="flat" cmpd="sng" algn="ctr">
            <a:solidFill>
              <a:srgbClr val="4BAFC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04888C5-4A33-4D72-A1E2-C7F67C4F32BF}"/>
              </a:ext>
            </a:extLst>
          </p:cNvPr>
          <p:cNvCxnSpPr/>
          <p:nvPr/>
        </p:nvCxnSpPr>
        <p:spPr>
          <a:xfrm flipV="1">
            <a:off x="11098832" y="1957571"/>
            <a:ext cx="0" cy="2464990"/>
          </a:xfrm>
          <a:prstGeom prst="line">
            <a:avLst/>
          </a:prstGeom>
          <a:ln w="38100" cap="flat" cmpd="sng" algn="ctr">
            <a:solidFill>
              <a:srgbClr val="4BAFC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A38046EA-52E3-44FC-B5BE-37F8CF0F9348}"/>
              </a:ext>
            </a:extLst>
          </p:cNvPr>
          <p:cNvSpPr/>
          <p:nvPr/>
        </p:nvSpPr>
        <p:spPr>
          <a:xfrm>
            <a:off x="8742661" y="1856894"/>
            <a:ext cx="209398" cy="1134207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/>
              <a:t>Weihnachten -3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01DAA47-3F35-409C-A3F4-1F6B28E83487}"/>
              </a:ext>
            </a:extLst>
          </p:cNvPr>
          <p:cNvSpPr/>
          <p:nvPr/>
        </p:nvSpPr>
        <p:spPr>
          <a:xfrm>
            <a:off x="8948047" y="1856894"/>
            <a:ext cx="209380" cy="1134207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/>
              <a:t>Neujahr -1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9216EEC-C9BC-4A2A-A0BF-D6FE0F7C4FD3}"/>
              </a:ext>
            </a:extLst>
          </p:cNvPr>
          <p:cNvSpPr/>
          <p:nvPr/>
        </p:nvSpPr>
        <p:spPr>
          <a:xfrm>
            <a:off x="9156021" y="1856895"/>
            <a:ext cx="213546" cy="1134207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/>
              <a:t>Heilige 3 Könige -1</a:t>
            </a: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0252005F-0308-4475-A7C0-D23EA825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855A-A76E-42E5-9E88-89E4EF5B9894}" type="datetime1">
              <a:rPr lang="de-DE" smtClean="0"/>
              <a:t>20.10.2020</a:t>
            </a:fld>
            <a:endParaRPr lang="de-DE" dirty="0"/>
          </a:p>
        </p:txBody>
      </p:sp>
      <p:sp>
        <p:nvSpPr>
          <p:cNvPr id="43" name="Fußzeilenplatzhalter 42">
            <a:extLst>
              <a:ext uri="{FF2B5EF4-FFF2-40B4-BE49-F238E27FC236}">
                <a16:creationId xmlns:a16="http://schemas.microsoft.com/office/drawing/2014/main" id="{8C2FA83E-C273-4402-A2B5-610BA5A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44" name="Foliennummernplatzhalter 43">
            <a:extLst>
              <a:ext uri="{FF2B5EF4-FFF2-40B4-BE49-F238E27FC236}">
                <a16:creationId xmlns:a16="http://schemas.microsoft.com/office/drawing/2014/main" id="{4484A6C3-45B1-46C7-8B4D-8DD9791E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223F9F4-9C4C-4103-9D21-A48A1DE6943D}"/>
              </a:ext>
            </a:extLst>
          </p:cNvPr>
          <p:cNvSpPr txBox="1"/>
          <p:nvPr/>
        </p:nvSpPr>
        <p:spPr>
          <a:xfrm>
            <a:off x="2833851" y="3881619"/>
            <a:ext cx="4392997" cy="1477328"/>
          </a:xfrm>
          <a:prstGeom prst="rect">
            <a:avLst/>
          </a:prstGeom>
          <a:solidFill>
            <a:srgbClr val="F9ECDC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Zeitraum 08.10.20 bis 23.01.21:</a:t>
            </a:r>
          </a:p>
          <a:p>
            <a:r>
              <a:rPr lang="de-DE" dirty="0"/>
              <a:t>|[KW42, KW 3]| = 15 Wochen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7 * 2-Wochen Sprint + 1 * 1-Woche Sprint</a:t>
            </a:r>
          </a:p>
          <a:p>
            <a:r>
              <a:rPr lang="de-DE" dirty="0"/>
              <a:t>Feiertage KW 53 = 1 Woche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14 Wochen à 5 * 14 = 70 Tage netto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CDDDC0A-7F07-4CF2-8574-49C8A3398C4B}"/>
              </a:ext>
            </a:extLst>
          </p:cNvPr>
          <p:cNvSpPr/>
          <p:nvPr/>
        </p:nvSpPr>
        <p:spPr>
          <a:xfrm>
            <a:off x="2753713" y="5664662"/>
            <a:ext cx="1043256" cy="529763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Sprint 2</a:t>
            </a:r>
          </a:p>
          <a:p>
            <a:pPr algn="ctr"/>
            <a:r>
              <a:rPr lang="de-DE" sz="1000" dirty="0"/>
              <a:t>26.10. bis 06.11.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C55A67-5F1A-449E-BC27-F6B3740ECC4B}"/>
              </a:ext>
            </a:extLst>
          </p:cNvPr>
          <p:cNvSpPr/>
          <p:nvPr/>
        </p:nvSpPr>
        <p:spPr>
          <a:xfrm>
            <a:off x="4053155" y="5664662"/>
            <a:ext cx="1043256" cy="529763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Sprint 3</a:t>
            </a:r>
          </a:p>
          <a:p>
            <a:pPr algn="ctr"/>
            <a:r>
              <a:rPr lang="de-DE" sz="1000" dirty="0"/>
              <a:t>09.11. bis 20.11.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81AF0B-97EA-435A-A188-8223C9DDFFA7}"/>
              </a:ext>
            </a:extLst>
          </p:cNvPr>
          <p:cNvSpPr/>
          <p:nvPr/>
        </p:nvSpPr>
        <p:spPr>
          <a:xfrm>
            <a:off x="5352597" y="5664662"/>
            <a:ext cx="1043256" cy="529763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Sprint 4</a:t>
            </a:r>
          </a:p>
          <a:p>
            <a:pPr algn="ctr"/>
            <a:r>
              <a:rPr lang="de-DE" sz="1000" dirty="0"/>
              <a:t>23.10. bis 04.12.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9C9E1BC-B4DB-4E5A-9B8E-64863813A540}"/>
              </a:ext>
            </a:extLst>
          </p:cNvPr>
          <p:cNvSpPr/>
          <p:nvPr/>
        </p:nvSpPr>
        <p:spPr>
          <a:xfrm>
            <a:off x="6652039" y="5664662"/>
            <a:ext cx="1043256" cy="529763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Sprint 5</a:t>
            </a:r>
          </a:p>
          <a:p>
            <a:pPr algn="ctr"/>
            <a:r>
              <a:rPr lang="de-DE" sz="1000" dirty="0"/>
              <a:t>07.12. bis 18.12.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3E6F6F7-6BBE-4450-AB38-58B613D60F7D}"/>
              </a:ext>
            </a:extLst>
          </p:cNvPr>
          <p:cNvSpPr/>
          <p:nvPr/>
        </p:nvSpPr>
        <p:spPr>
          <a:xfrm>
            <a:off x="7951481" y="5664662"/>
            <a:ext cx="1043256" cy="529763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Sprint 6</a:t>
            </a:r>
          </a:p>
          <a:p>
            <a:pPr algn="ctr"/>
            <a:r>
              <a:rPr lang="de-DE" sz="1000" dirty="0"/>
              <a:t>21.12. bis 01.01.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982A0D7-91BA-49C2-AAD3-D4E3CAB590FC}"/>
              </a:ext>
            </a:extLst>
          </p:cNvPr>
          <p:cNvSpPr/>
          <p:nvPr/>
        </p:nvSpPr>
        <p:spPr>
          <a:xfrm>
            <a:off x="9250924" y="5664215"/>
            <a:ext cx="1043256" cy="529763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Sprint 7</a:t>
            </a:r>
          </a:p>
          <a:p>
            <a:pPr algn="ctr"/>
            <a:r>
              <a:rPr lang="de-DE" sz="1000" dirty="0"/>
              <a:t>04.01. bis 15.01.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67FB510-EB3B-487E-B4C0-96956C109541}"/>
              </a:ext>
            </a:extLst>
          </p:cNvPr>
          <p:cNvSpPr/>
          <p:nvPr/>
        </p:nvSpPr>
        <p:spPr>
          <a:xfrm>
            <a:off x="1454271" y="5664216"/>
            <a:ext cx="1043256" cy="529763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Sprint 1</a:t>
            </a:r>
          </a:p>
          <a:p>
            <a:pPr algn="ctr"/>
            <a:r>
              <a:rPr lang="de-DE" sz="1000" dirty="0"/>
              <a:t>12.10. bis 23.10.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B16C811-3E19-43F1-8D2E-792949547D75}"/>
              </a:ext>
            </a:extLst>
          </p:cNvPr>
          <p:cNvSpPr/>
          <p:nvPr/>
        </p:nvSpPr>
        <p:spPr>
          <a:xfrm>
            <a:off x="7951481" y="6193978"/>
            <a:ext cx="1043256" cy="290014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Weihnachten / Neujahr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29C752DA-C766-499C-A020-36449DCECE0B}"/>
              </a:ext>
            </a:extLst>
          </p:cNvPr>
          <p:cNvSpPr/>
          <p:nvPr/>
        </p:nvSpPr>
        <p:spPr>
          <a:xfrm>
            <a:off x="10550365" y="5664215"/>
            <a:ext cx="1043256" cy="529763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Sprint 8</a:t>
            </a:r>
          </a:p>
          <a:p>
            <a:pPr algn="ctr"/>
            <a:r>
              <a:rPr lang="de-DE" sz="1000" dirty="0"/>
              <a:t>18.01. bis 22.01.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7A8257D-E66C-4B0A-9DEF-D1B231E4FFE1}"/>
              </a:ext>
            </a:extLst>
          </p:cNvPr>
          <p:cNvSpPr/>
          <p:nvPr/>
        </p:nvSpPr>
        <p:spPr>
          <a:xfrm>
            <a:off x="10550365" y="6193978"/>
            <a:ext cx="1043256" cy="161925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Halber Sprint</a:t>
            </a:r>
          </a:p>
        </p:txBody>
      </p:sp>
    </p:spTree>
    <p:extLst>
      <p:ext uri="{BB962C8B-B14F-4D97-AF65-F5344CB8AC3E}">
        <p14:creationId xmlns:p14="http://schemas.microsoft.com/office/powerpoint/2010/main" val="363588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Breitbild</PresentationFormat>
  <Paragraphs>198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</vt:lpstr>
      <vt:lpstr>Sandbox</vt:lpstr>
      <vt:lpstr>Projektverlauf – Milestones</vt:lpstr>
      <vt:lpstr>Kennenlerntermin 08.10.2020</vt:lpstr>
      <vt:lpstr>Kickoff 16.10.2020</vt:lpstr>
      <vt:lpstr>Notizen</vt:lpstr>
      <vt:lpstr>Kalkulation Arbeitskapazitäten</vt:lpstr>
      <vt:lpstr>Farbschema</vt:lpstr>
      <vt:lpstr>Projektplan – Milestones, Sprints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Benjamin Hauck</dc:creator>
  <cp:lastModifiedBy>Benjamin Hauck</cp:lastModifiedBy>
  <cp:revision>1</cp:revision>
  <dcterms:created xsi:type="dcterms:W3CDTF">2020-10-08T06:58:50Z</dcterms:created>
  <dcterms:modified xsi:type="dcterms:W3CDTF">2020-10-20T07:09:29Z</dcterms:modified>
</cp:coreProperties>
</file>