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7bde66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97bde66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800672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a9800672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BAFC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BAFC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524000" y="3529014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CAB5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10668000" y="1122363"/>
            <a:ext cx="0" cy="2406651"/>
          </a:xfrm>
          <a:prstGeom prst="straightConnector1">
            <a:avLst/>
          </a:prstGeom>
          <a:noFill/>
          <a:ln cap="flat" cmpd="sng" w="19050">
            <a:solidFill>
              <a:srgbClr val="DCAB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6"/>
            <a:ext cx="10515600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028703"/>
            <a:ext cx="10515600" cy="51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BAFC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BAFC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BAFC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838200" y="942976"/>
            <a:ext cx="10515600" cy="0"/>
          </a:xfrm>
          <a:prstGeom prst="straightConnector1">
            <a:avLst/>
          </a:prstGeom>
          <a:noFill/>
          <a:ln cap="flat" cmpd="sng" w="19050">
            <a:solidFill>
              <a:srgbClr val="DCAB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Sandbox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Folienmaster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Nicolas Durant, David Halletz, Benjamin Hauck, Marita Pastore, Daniel Schneider</a:t>
            </a:r>
            <a:endParaRPr/>
          </a:p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05.11.2020</a:t>
            </a:r>
            <a:endParaRPr/>
          </a:p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Sandbox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6"/>
            <a:ext cx="10515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de-DE" sz="3959"/>
              <a:t>Randbedingungen</a:t>
            </a:r>
            <a:endParaRPr sz="3959"/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05.11.2020</a:t>
            </a:r>
            <a:endParaRPr/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Sandbox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893300" y="1445150"/>
            <a:ext cx="3966900" cy="514800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technisch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292400" y="3859575"/>
            <a:ext cx="2352000" cy="514800"/>
          </a:xfrm>
          <a:prstGeom prst="rect">
            <a:avLst/>
          </a:prstGeom>
          <a:solidFill>
            <a:srgbClr val="DCA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sozial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292400" y="1445150"/>
            <a:ext cx="2352000" cy="514800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organisatorisch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474489" y="1445150"/>
            <a:ext cx="1986600" cy="514800"/>
          </a:xfrm>
          <a:prstGeom prst="rect">
            <a:avLst/>
          </a:prstGeom>
          <a:solidFill>
            <a:srgbClr val="93CA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zeitlich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474500" y="2318575"/>
            <a:ext cx="1986600" cy="81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KW 42 - 46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Review 10.11.20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474500" y="3269829"/>
            <a:ext cx="1986600" cy="81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KW 46 - 51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Wachstum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Review 15.12.20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474500" y="4221074"/>
            <a:ext cx="1986600" cy="146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KW 51 - 04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Konsolidierung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Review 10.11.20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Übergabe Kunde, Messe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893300" y="2318575"/>
            <a:ext cx="3966900" cy="42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Sandbox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893300" y="2879300"/>
            <a:ext cx="3966900" cy="6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Programmierumgebung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Unity (Version 2019.2.14f1)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893300" y="3668025"/>
            <a:ext cx="3966900" cy="8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Beamer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 BenQ, kurzdistanz, hohe Helligkeit (wird evtl ersetzt)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893300" y="4698250"/>
            <a:ext cx="3966900" cy="6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Tiefensensor und Kamera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Intel Realsense D415 - Intel L515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893300" y="5486975"/>
            <a:ext cx="3966900" cy="6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Windows, C#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292400" y="2318575"/>
            <a:ext cx="2352000" cy="42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Bibliothekstellplatz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292400" y="2879300"/>
            <a:ext cx="2352000" cy="6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Laborzugang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Mo - Fr bis 17:00 Uhr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292400" y="4698250"/>
            <a:ext cx="2352000" cy="144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Interessen- u.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Altersgruppen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Tobias, Bibliothekarin, Kinder/Erwachsene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6"/>
            <a:ext cx="10515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de-DE" sz="3959"/>
              <a:t>Risikomanagement</a:t>
            </a:r>
            <a:endParaRPr sz="3959"/>
          </a:p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05.11.2020</a:t>
            </a:r>
            <a:endParaRPr/>
          </a:p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Sandbox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88" y="1141726"/>
            <a:ext cx="9763031" cy="51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