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E6BE752-5488-4B2C-9278-D9DDEDE1AEC5}">
          <p14:sldIdLst/>
        </p14:section>
        <p14:section name="Archiv" id="{536D64B7-A53D-4D62-9D84-EBCCC9FB6A87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410D"/>
    <a:srgbClr val="DCAB5E"/>
    <a:srgbClr val="F9ECDC"/>
    <a:srgbClr val="93CADF"/>
    <a:srgbClr val="4BAFC9"/>
    <a:srgbClr val="97341F"/>
    <a:srgbClr val="EC6A34"/>
    <a:srgbClr val="6A9ED8"/>
    <a:srgbClr val="296CAC"/>
    <a:srgbClr val="F1A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103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51F4D-4EAC-4ACC-B6B4-1FB546662AC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52043-C753-4883-AEA1-84E5E23F6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70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B39F4-0947-4218-A529-448BCFCB0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CD7C48-0A4D-40A4-8AD9-CF5E4C22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4FF2D-AD6B-4355-8BE3-325C6E71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29CC0AC4-BB93-425D-AE40-A757EFCD96E0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264676-A58C-4BE6-9E00-00C80BE4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r>
              <a:rPr lang="de-DE"/>
              <a:t>Sandbox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A044E-8896-4955-98BC-CF862DC8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63806572-E604-4FD2-993F-C17A1625586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A78CA32-31BA-4201-812E-402875E0F27E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29014"/>
            <a:ext cx="9144000" cy="0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700517-39BC-4959-A6B3-778C8F763C1D}"/>
              </a:ext>
            </a:extLst>
          </p:cNvPr>
          <p:cNvCxnSpPr>
            <a:cxnSpLocks/>
          </p:cNvCxnSpPr>
          <p:nvPr userDrawn="1"/>
        </p:nvCxnSpPr>
        <p:spPr>
          <a:xfrm>
            <a:off x="10668000" y="1122363"/>
            <a:ext cx="0" cy="2406651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AC2CD-951C-462F-AB9D-B3CF467D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9D627D-08BB-4158-B374-02BFA08DD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E9388-8CF0-418C-B2C2-DF09E8CD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9137-3B85-465F-AD54-3C3B36B79DB9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66EBB7-F165-43C7-AE82-5A96EAE4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BF25D-1D0C-4E37-9B08-D8C6D85D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9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E61684-3978-4023-9D32-AB654F0B7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2FF50A-0BA3-40E9-AA9B-70FB4378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DAD0F-093E-47C2-847E-D47C7E9A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9EF0-E21B-48B2-82E3-5DC495DC9D5F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CB2B3-00F4-4643-8524-C1E5BACD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B2C82-7A22-4F2E-9680-9473CA24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4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AA85-E78E-437C-A722-C22E5B5B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25A7E-329B-496E-813E-7518CB561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3"/>
            <a:ext cx="10515600" cy="51482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0B102-6C01-42D4-8749-A253453F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343042D2-E120-4396-9FF5-54CF08C42541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13378-62DC-43FE-BA4F-B73F14DA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29945-D8FA-4270-81C2-D0489E5B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BAFC9"/>
                </a:solidFill>
              </a:defRPr>
            </a:lvl1pPr>
          </a:lstStyle>
          <a:p>
            <a:fld id="{63806572-E604-4FD2-993F-C17A1625586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DCC82CA-EB5B-4331-9647-F9DCCCE5B3C1}"/>
              </a:ext>
            </a:extLst>
          </p:cNvPr>
          <p:cNvCxnSpPr/>
          <p:nvPr userDrawn="1"/>
        </p:nvCxnSpPr>
        <p:spPr>
          <a:xfrm>
            <a:off x="838200" y="942976"/>
            <a:ext cx="10515600" cy="0"/>
          </a:xfrm>
          <a:prstGeom prst="line">
            <a:avLst/>
          </a:prstGeom>
          <a:ln>
            <a:solidFill>
              <a:srgbClr val="DCAB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0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29D49-DABF-486F-862F-22FEE0A3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035ADC-2CE1-4645-BC64-FEDE0944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ADF0E-ED58-4CA8-967F-B44758E9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7F5E-49C8-4C88-9F63-88340FBB317C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C0A7D3-AB3C-41EB-8BCF-A47014CA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56F6AF-C048-4A28-92CE-783BF47F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1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8E99E-D913-43FA-8C02-E2BBEA13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372E4-1EA4-41A1-A6ED-619C424C0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73C1E3-BBCE-48E6-BAF3-73701AB85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E8E90-0230-4DB8-B917-4A772E0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3AC3-7E5C-4E60-AD7F-150801D544FF}" type="datetime1">
              <a:rPr lang="de-DE" smtClean="0"/>
              <a:t>09.11.2020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542C62-42C7-4ABE-8441-D04136D3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16A0F9-27D5-489D-B2B0-FBDF5677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5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CE450-18FE-4A2D-8E69-DC5F4062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526583-7EE7-4F5D-9B6D-E7C23845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EC3E6-2073-45D7-86B8-E332A6815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A79F29-37EA-4A9B-83C0-8FCB6D7CD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226BB1-A19C-48AF-85A1-1D87F9D51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4EE4A1-B890-4FA2-BCFB-A15ED00C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E0B8-2B7A-446A-8DB9-5FB987DE01B0}" type="datetime1">
              <a:rPr lang="de-DE" smtClean="0"/>
              <a:t>09.11.2020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8D873E-3F41-4BE8-82EB-2FA4E247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CA6A2B-06BD-48F2-AA37-196B5F63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0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CEF47-F987-4F62-A4BF-F1ABD69E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C2CAB3-5591-4C65-B822-C0A799E9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E4DF-29FB-4765-BACA-35DBCB2E6C89}" type="datetime1">
              <a:rPr lang="de-DE" smtClean="0"/>
              <a:t>09.11.2020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DB3E5D-2425-4AF7-B215-3DAFCABA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41F468-8E22-49A7-9B5E-86E1F5EC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3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F88646-25B3-4A9C-AC8F-7C8AA735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9690-CD83-4A95-B78E-A35C5B5BA64C}" type="datetime1">
              <a:rPr lang="de-DE" smtClean="0"/>
              <a:t>09.11.2020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A492E1-D984-48F0-A3AA-06D574F0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294B52-1D0D-4470-B7EA-23947720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25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ECEEE-206E-450D-858C-169CE341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41F5E-74D8-4603-B158-95DA0CB4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F0C4EA-B023-40D1-8942-04440929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C33E2-A143-4211-B79E-479D5858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2934-6472-4E18-A618-5F5519EE213E}" type="datetime1">
              <a:rPr lang="de-DE" smtClean="0"/>
              <a:t>09.11.2020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F8C06-75EA-42ED-818C-45298355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72B3FC-694B-41F9-ADD2-7C89B82E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2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B7B39-D35B-4BF8-B240-017E3869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02BFB9-BD66-4365-9A7B-1893FAA71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3C4C2-A403-4C19-AB05-C7CE5C9DB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8203F8-ECAD-4460-A22E-673CAF65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6B1F-AD92-492D-A1AF-5BB3E1EFBEAC}" type="datetime1">
              <a:rPr lang="de-DE" smtClean="0"/>
              <a:t>09.11.2020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C897D8-22AC-4925-8ABE-33FB4122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0872B-5548-4828-A661-F35DEF09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0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19ADF7-36F9-4AE1-AE16-5D0171D1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D1D7A-C527-4B8F-8273-577B746D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8F5D7-9444-4A5D-8A9F-252513F38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8079-4F30-4C33-98E3-39C512C3CA79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FCA8A-CF1B-43D0-B3B1-0DFBD16FA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B22DD-EBA0-4909-825F-80C453D4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6572-E604-4FD2-993F-C17A162558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04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65563-A9BE-4B82-88DD-2E81921A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MVP</a:t>
            </a:r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4838E-D28A-41C8-B783-1831DAF5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3D16C-8FE0-4776-9E44-F1183C46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BBB8C-9AB9-447C-B2EC-FE872407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AF53664-6504-45BD-9504-AA206D323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398" y="3143920"/>
            <a:ext cx="727551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das Terrain hat verschiedene Ebenen</a:t>
            </a:r>
            <a:endParaRPr kumimoji="0" lang="en-DE" altLang="en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Brunnen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Häuser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Bäume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Wasserträger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Anzeige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für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Luftqualität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Veränderung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Luftqualität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Verbessern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durch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Größe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Waldfläche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Verschlechtern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durch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Anzahl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 Menschen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Spawnen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von Menschen /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Hütten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durch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Terrain-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Anpassung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der Sandbox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Spawnen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Bäumen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durch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Terrain-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Anpassung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der Sandbox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Wald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wächst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nur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wenn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bewässert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wird</a:t>
            </a:r>
            <a:r>
              <a:rPr kumimoji="0" lang="en-DE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66970FC-B97C-4CA3-BDB8-E052B1DAA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04" y="1630907"/>
            <a:ext cx="10390909" cy="1347571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9E35EA6-1A68-4F29-9FBD-E59BAD663F2F}"/>
              </a:ext>
            </a:extLst>
          </p:cNvPr>
          <p:cNvGrpSpPr/>
          <p:nvPr/>
        </p:nvGrpSpPr>
        <p:grpSpPr>
          <a:xfrm>
            <a:off x="755398" y="1039550"/>
            <a:ext cx="10467815" cy="591357"/>
            <a:chOff x="755398" y="1039550"/>
            <a:chExt cx="10467815" cy="59135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3D14F280-44AC-4E85-8D0A-EDFD07BC79C5}"/>
                </a:ext>
              </a:extLst>
            </p:cNvPr>
            <p:cNvGrpSpPr/>
            <p:nvPr/>
          </p:nvGrpSpPr>
          <p:grpSpPr>
            <a:xfrm>
              <a:off x="832304" y="1384303"/>
              <a:ext cx="10390909" cy="246604"/>
              <a:chOff x="1119116" y="1651379"/>
              <a:chExt cx="9519314" cy="388961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3B532F99-97EE-4B57-B4FB-78DB2D7C6B81}"/>
                  </a:ext>
                </a:extLst>
              </p:cNvPr>
              <p:cNvSpPr/>
              <p:nvPr/>
            </p:nvSpPr>
            <p:spPr>
              <a:xfrm>
                <a:off x="1119116" y="1651379"/>
                <a:ext cx="7676866" cy="38896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AB4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4D5387B-E45E-4395-BF83-7E7DE834A9E8}"/>
                  </a:ext>
                </a:extLst>
              </p:cNvPr>
              <p:cNvSpPr/>
              <p:nvPr/>
            </p:nvSpPr>
            <p:spPr>
              <a:xfrm>
                <a:off x="8795982" y="1651379"/>
                <a:ext cx="1842448" cy="388961"/>
              </a:xfrm>
              <a:prstGeom prst="rect">
                <a:avLst/>
              </a:prstGeom>
              <a:noFill/>
              <a:ln>
                <a:solidFill>
                  <a:srgbClr val="AB4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2625E6A-B055-45D3-A09B-078712D47D62}"/>
                </a:ext>
              </a:extLst>
            </p:cNvPr>
            <p:cNvSpPr txBox="1"/>
            <p:nvPr/>
          </p:nvSpPr>
          <p:spPr>
            <a:xfrm flipH="1">
              <a:off x="755398" y="1039550"/>
              <a:ext cx="348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Luftqualität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1229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3431C-AE02-4060-84A0-B9E9A435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Northstar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75688-1250-446B-826B-F2F1B60B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weitere Ressourcen </a:t>
            </a:r>
          </a:p>
          <a:p>
            <a:pPr lvl="1"/>
            <a:r>
              <a:rPr lang="de-DE" dirty="0"/>
              <a:t>Holz</a:t>
            </a:r>
          </a:p>
          <a:p>
            <a:pPr lvl="1"/>
            <a:r>
              <a:rPr lang="de-DE" dirty="0"/>
              <a:t>Stein</a:t>
            </a:r>
          </a:p>
          <a:p>
            <a:r>
              <a:rPr lang="de-DE" dirty="0"/>
              <a:t>weitere Berufe</a:t>
            </a:r>
            <a:endParaRPr lang="de-DE" b="1" dirty="0"/>
          </a:p>
          <a:p>
            <a:pPr lvl="1"/>
            <a:r>
              <a:rPr lang="de-DE" dirty="0"/>
              <a:t>Holzhacker Herbert </a:t>
            </a:r>
          </a:p>
          <a:p>
            <a:pPr lvl="1"/>
            <a:r>
              <a:rPr lang="de-DE" dirty="0"/>
              <a:t>Stein Steffen</a:t>
            </a:r>
          </a:p>
          <a:p>
            <a:pPr lvl="1"/>
            <a:r>
              <a:rPr lang="de-DE" dirty="0"/>
              <a:t>Jäger Jörg</a:t>
            </a:r>
          </a:p>
          <a:p>
            <a:r>
              <a:rPr lang="de-DE" dirty="0"/>
              <a:t>Menschen brauchen Nahrung</a:t>
            </a:r>
          </a:p>
          <a:p>
            <a:r>
              <a:rPr lang="de-DE" dirty="0"/>
              <a:t>Menschen können von Tieren gefressen werden</a:t>
            </a:r>
          </a:p>
          <a:p>
            <a:r>
              <a:rPr lang="de-DE" dirty="0"/>
              <a:t>mehr Bären (Tier-Fläche zu groß -&gt; Bär </a:t>
            </a:r>
            <a:r>
              <a:rPr lang="de-DE" dirty="0" err="1"/>
              <a:t>spawned</a:t>
            </a:r>
            <a:r>
              <a:rPr lang="de-DE" dirty="0"/>
              <a:t> -&gt; wenn zu wenig Jäger da sind, dann werden alle Menschen gefressen)</a:t>
            </a:r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11E30-9F5F-4879-9BC8-6E737E5E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42D2-E120-4396-9FF5-54CF08C42541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F5041F-7FEE-470D-A102-24BE8D55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Sandbox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4C6AD-52D6-412B-8810-18D96816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6572-E604-4FD2-993F-C17A16255863}" type="slidenum">
              <a:rPr lang="de-DE" smtClean="0"/>
              <a:pPr/>
              <a:t>2</a:t>
            </a:fld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7F5C3C8-ACA9-40C9-999F-159964969B46}"/>
              </a:ext>
            </a:extLst>
          </p:cNvPr>
          <p:cNvGrpSpPr/>
          <p:nvPr/>
        </p:nvGrpSpPr>
        <p:grpSpPr>
          <a:xfrm>
            <a:off x="7333326" y="1349758"/>
            <a:ext cx="3818637" cy="1411403"/>
            <a:chOff x="7381093" y="3212677"/>
            <a:chExt cx="3818637" cy="1411403"/>
          </a:xfrm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A20F1D05-DB41-45C7-9595-EC7C13E8BAD4}"/>
                </a:ext>
              </a:extLst>
            </p:cNvPr>
            <p:cNvGrpSpPr/>
            <p:nvPr/>
          </p:nvGrpSpPr>
          <p:grpSpPr>
            <a:xfrm>
              <a:off x="7647389" y="3212677"/>
              <a:ext cx="3286043" cy="1035042"/>
              <a:chOff x="7292382" y="1315974"/>
              <a:chExt cx="3286043" cy="1035042"/>
            </a:xfrm>
          </p:grpSpPr>
          <p:pic>
            <p:nvPicPr>
              <p:cNvPr id="26" name="Grafik 25" descr="Ein Bild, das Spielhaus, Raum, Szene, Tisch enthält.&#10;&#10;Automatisch generierte Beschreibung">
                <a:extLst>
                  <a:ext uri="{FF2B5EF4-FFF2-40B4-BE49-F238E27FC236}">
                    <a16:creationId xmlns:a16="http://schemas.microsoft.com/office/drawing/2014/main" id="{07C34532-2CFA-403C-825F-4ACF87C04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382" y="1491009"/>
                <a:ext cx="750780" cy="80247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" name="Grafik 26">
                <a:extLst>
                  <a:ext uri="{FF2B5EF4-FFF2-40B4-BE49-F238E27FC236}">
                    <a16:creationId xmlns:a16="http://schemas.microsoft.com/office/drawing/2014/main" id="{4E2B43EA-1F31-441E-9B87-F9F0D35B3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5281" y="1315974"/>
                <a:ext cx="1061486" cy="103504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4F7CDCC1-A7C7-4E76-88B9-7208AD033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8313" y="1410356"/>
                <a:ext cx="820112" cy="799681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3A772703-2113-4AFC-A6D6-FA79EDBB24DC}"/>
                </a:ext>
              </a:extLst>
            </p:cNvPr>
            <p:cNvGrpSpPr/>
            <p:nvPr/>
          </p:nvGrpSpPr>
          <p:grpSpPr>
            <a:xfrm>
              <a:off x="7381093" y="3245904"/>
              <a:ext cx="3818637" cy="1378176"/>
              <a:chOff x="7292382" y="3056674"/>
              <a:chExt cx="3818637" cy="1378176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85E32FF5-D5F4-41DE-A0A6-6EC91C2C005A}"/>
                  </a:ext>
                </a:extLst>
              </p:cNvPr>
              <p:cNvSpPr/>
              <p:nvPr/>
            </p:nvSpPr>
            <p:spPr>
              <a:xfrm>
                <a:off x="7292382" y="3056675"/>
                <a:ext cx="3818637" cy="1378175"/>
              </a:xfrm>
              <a:prstGeom prst="rect">
                <a:avLst/>
              </a:prstGeom>
              <a:noFill/>
              <a:ln>
                <a:solidFill>
                  <a:srgbClr val="AB4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de-DE" sz="2400" b="1" dirty="0">
                  <a:solidFill>
                    <a:schemeClr val="tx1"/>
                  </a:solidFill>
                </a:endParaRPr>
              </a:p>
              <a:p>
                <a:r>
                  <a:rPr lang="de-DE" sz="2400" b="1" dirty="0">
                    <a:solidFill>
                      <a:schemeClr val="tx1"/>
                    </a:solidFill>
                  </a:rPr>
                  <a:t>        1		3	   2</a:t>
                </a:r>
                <a:endParaRPr lang="en-DE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F30F7A36-A6A6-4D09-9F5A-40208147581D}"/>
                  </a:ext>
                </a:extLst>
              </p:cNvPr>
              <p:cNvSpPr/>
              <p:nvPr/>
            </p:nvSpPr>
            <p:spPr>
              <a:xfrm>
                <a:off x="8598226" y="3056674"/>
                <a:ext cx="1272879" cy="1378175"/>
              </a:xfrm>
              <a:prstGeom prst="rect">
                <a:avLst/>
              </a:prstGeom>
              <a:noFill/>
              <a:ln>
                <a:solidFill>
                  <a:srgbClr val="AB41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802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35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MVP</vt:lpstr>
      <vt:lpstr>Northstar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Sandbox</dc:title>
  <dc:creator>Benjamin Hauck</dc:creator>
  <cp:lastModifiedBy>hello.marita@gmail.com</cp:lastModifiedBy>
  <cp:revision>11</cp:revision>
  <dcterms:created xsi:type="dcterms:W3CDTF">2020-10-08T06:58:50Z</dcterms:created>
  <dcterms:modified xsi:type="dcterms:W3CDTF">2020-11-09T11:51:06Z</dcterms:modified>
</cp:coreProperties>
</file>