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0"/>
  </p:notesMasterIdLst>
  <p:sldIdLst>
    <p:sldId id="256" r:id="rId2"/>
    <p:sldId id="267" r:id="rId3"/>
    <p:sldId id="270" r:id="rId4"/>
    <p:sldId id="257" r:id="rId5"/>
    <p:sldId id="258" r:id="rId6"/>
    <p:sldId id="266" r:id="rId7"/>
    <p:sldId id="265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0BC9-661E-42B7-AE9B-B540B83C4B6F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9A40C-3B4A-4A8D-8041-D6E6E7A34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8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0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7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4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43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51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3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2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2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19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interviewprep@learnbay.c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883C-145D-456F-8CC1-3E06EF22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4065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GB" dirty="0"/>
              <a:t>ANALYTICS PROJECT</a:t>
            </a:r>
            <a:br>
              <a:rPr lang="en-IN" dirty="0"/>
            </a:br>
            <a:br>
              <a:rPr lang="en-IN" dirty="0"/>
            </a:br>
            <a:r>
              <a:rPr lang="en-IN" sz="2200" b="1" dirty="0">
                <a:solidFill>
                  <a:srgbClr val="FF0000"/>
                </a:solidFill>
              </a:rPr>
              <a:t>03-10-2025</a:t>
            </a:r>
          </a:p>
        </p:txBody>
      </p:sp>
    </p:spTree>
    <p:extLst>
      <p:ext uri="{BB962C8B-B14F-4D97-AF65-F5344CB8AC3E}">
        <p14:creationId xmlns:p14="http://schemas.microsoft.com/office/powerpoint/2010/main" val="10616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95D6-0FA8-7DF8-23AB-A59EE8D5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162" y="46397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Problem Statement - </a:t>
            </a:r>
            <a:r>
              <a:rPr lang="en-IN" b="1" dirty="0"/>
              <a:t>College Management System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30AA-58A1-072F-1430-171FA7C8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76026"/>
            <a:ext cx="9601196" cy="278045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college administration team wants to improve </a:t>
            </a:r>
            <a:r>
              <a:rPr lang="en-US" b="1" dirty="0"/>
              <a:t>operational efficiency</a:t>
            </a:r>
            <a:r>
              <a:rPr lang="en-US" dirty="0"/>
              <a:t>  by analyzing their existing data. Currently, the data is managed partially in spreadsheets and partially manually., making it difficult to identify the progress . In ability in reading data properly is hindering the management in improving.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9739-63E9-B24D-68D5-FFF78768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00853"/>
            <a:ext cx="9601196" cy="59266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7AF7-65AA-5AC9-11D2-6A0083F4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1" y="2540000"/>
            <a:ext cx="9601196" cy="4168988"/>
          </a:xfrm>
        </p:spPr>
        <p:txBody>
          <a:bodyPr>
            <a:normAutofit/>
          </a:bodyPr>
          <a:lstStyle/>
          <a:p>
            <a:r>
              <a:rPr lang="en-US" dirty="0"/>
              <a:t>The college management   needs four key datasets  </a:t>
            </a:r>
          </a:p>
          <a:p>
            <a:r>
              <a:rPr lang="en-US" b="1" dirty="0"/>
              <a:t>Courses Table</a:t>
            </a:r>
            <a:r>
              <a:rPr lang="en-US" dirty="0"/>
              <a:t> – provides details of courses available</a:t>
            </a:r>
          </a:p>
          <a:p>
            <a:r>
              <a:rPr lang="en-US" b="1" dirty="0"/>
              <a:t>Student Table</a:t>
            </a:r>
            <a:r>
              <a:rPr lang="en-US" dirty="0"/>
              <a:t> – Students who are enrolled In college</a:t>
            </a:r>
          </a:p>
          <a:p>
            <a:r>
              <a:rPr lang="en-US" b="1" dirty="0"/>
              <a:t>Faculty Table</a:t>
            </a:r>
            <a:r>
              <a:rPr lang="en-US" dirty="0"/>
              <a:t> – The Faculty present in the college</a:t>
            </a:r>
          </a:p>
          <a:p>
            <a:r>
              <a:rPr lang="en-US" b="1" dirty="0"/>
              <a:t>Enrollments Table</a:t>
            </a:r>
            <a:r>
              <a:rPr lang="en-US" dirty="0"/>
              <a:t> – Enrollment details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9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691-C88C-47F2-B192-5BA5F54C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5253"/>
            <a:ext cx="9601196" cy="887308"/>
          </a:xfrm>
        </p:spPr>
        <p:txBody>
          <a:bodyPr/>
          <a:lstStyle/>
          <a:p>
            <a:r>
              <a:rPr lang="en-GB" dirty="0"/>
              <a:t>SQL QUERY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E81E-54FC-4C4B-8BDA-5450635C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328" y="1625396"/>
            <a:ext cx="7796540" cy="3997828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pPr lvl="0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Get the average grade for each student (considering A=4, B=3, C=2, D=1, F=0).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List all instructors who are teaching a course with fewer than 3 students enrolled.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.Find the total number of credits each student has earned, grouped by their major.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Find the average salary of instructors in each department.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List all courses that are taught by more than one instructor .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List the top 3 students with the highest number of credits earned.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29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3A7D-4F79-425E-B661-1231384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2" y="453813"/>
            <a:ext cx="9601196" cy="877148"/>
          </a:xfrm>
        </p:spPr>
        <p:txBody>
          <a:bodyPr>
            <a:normAutofit/>
          </a:bodyPr>
          <a:lstStyle/>
          <a:p>
            <a:r>
              <a:rPr lang="en-GB" dirty="0"/>
              <a:t>Visual Analysis  (</a:t>
            </a:r>
            <a:r>
              <a:rPr lang="en-GB" dirty="0" err="1"/>
              <a:t>PowerBI</a:t>
            </a:r>
            <a:r>
              <a:rPr lang="en-GB" dirty="0"/>
              <a:t>/Tableau)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DEF3-99DE-49EF-886C-7E89984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2" y="1325879"/>
            <a:ext cx="9601196" cy="4206241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college management  wants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Power BI dashboard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provides: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 a bar chart that shows the number of students enrolled in each course.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show the distribution of instructors across departments.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How does the instructor salary comparing each other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show the proportion of students who are active vs. graduated.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show how many credits each student has completed over time (by </a:t>
            </a: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date).</a:t>
            </a: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Student and Instructor relation per course 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9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707-BCA8-2BE4-C988-F8B270A1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3238"/>
            <a:ext cx="9601196" cy="91778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CE0D-6CEE-DF24-6C37-D25A9B66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845732"/>
            <a:ext cx="9601196" cy="3318936"/>
          </a:xfrm>
        </p:spPr>
        <p:txBody>
          <a:bodyPr>
            <a:normAutofit/>
          </a:bodyPr>
          <a:lstStyle/>
          <a:p>
            <a:pPr marL="228600" lvl="0" indent="-21526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The dataset will be given through a drive link in your mail.</a:t>
            </a:r>
          </a:p>
          <a:p>
            <a:pPr marL="228600" lvl="0" indent="-21526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You have to submit the project with a Ppt presentation </a:t>
            </a:r>
            <a:r>
              <a:rPr lang="en-US" b="1"/>
              <a:t>by Monday </a:t>
            </a:r>
            <a:r>
              <a:rPr lang="en-US" b="1" dirty="0"/>
              <a:t>13th October 2025 by EOD.</a:t>
            </a:r>
          </a:p>
          <a:p>
            <a:pPr marL="228600" lvl="0" indent="-215265">
              <a:buSzPct val="100000"/>
            </a:pPr>
            <a:r>
              <a:rPr lang="en-US" b="1" dirty="0"/>
              <a:t>Kindly submit your ‘</a:t>
            </a:r>
            <a:r>
              <a:rPr lang="en-US" b="1" dirty="0" err="1"/>
              <a:t>XYZ.sql</a:t>
            </a:r>
            <a:r>
              <a:rPr lang="en-US" b="1" dirty="0"/>
              <a:t>’ file and ‘</a:t>
            </a:r>
            <a:r>
              <a:rPr lang="en-US" b="1" dirty="0" err="1"/>
              <a:t>XYZ.pbix</a:t>
            </a:r>
            <a:r>
              <a:rPr lang="en-US" b="1" dirty="0"/>
              <a:t>/tableau’ to </a:t>
            </a: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interviewprep@learnbay.co</a:t>
            </a:r>
            <a:r>
              <a:rPr lang="en-US" b="1" dirty="0">
                <a:solidFill>
                  <a:schemeClr val="tx1"/>
                </a:solidFill>
              </a:rPr>
              <a:t>  </a:t>
            </a:r>
            <a:r>
              <a:rPr lang="en-US" b="1" dirty="0"/>
              <a:t>within the timeframe, submission of the project after the due date will be considered disqualified. Late submission will be considered with a valid reason.</a:t>
            </a:r>
          </a:p>
          <a:p>
            <a:pPr marL="228600" lvl="0" indent="-21526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/>
              <a:t>After submission of the project you’ll get a link to book a time for the project 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1647600" y="448313"/>
            <a:ext cx="8896800" cy="8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Selection &amp; feedback</a:t>
            </a:r>
            <a:endParaRPr sz="5400" b="0" i="0" u="none" strike="noStrike" cap="none"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E763F-09D7-91B9-E400-349026F4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642" y="1896532"/>
            <a:ext cx="9601196" cy="4077548"/>
          </a:xfrm>
        </p:spPr>
        <p:txBody>
          <a:bodyPr>
            <a:normAutofit fontScale="47500" lnSpcReduction="20000"/>
          </a:bodyPr>
          <a:lstStyle/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Selection of candidates will be based on their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approach to Analysis,  presentation skills(Storytelling skills), and subject knowledge points(Mock questions related to SQL and PBI/Tableau ETC.)</a:t>
            </a:r>
          </a:p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086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Once the presentation is done every candidate will get their feedback during the session and outcome and score via mail with the status of whether they are selected or not.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Selected candidates’ data will be shared with the placement team for 1 on 1 resume session.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(before attending the resume review session kindly go through the group session for resume first)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Candidates who are not selected in this process will be carried forward to the next project.</a:t>
            </a:r>
          </a:p>
          <a:p>
            <a:pPr marL="342900" lvl="0" indent="-30861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Kindly do not book multiple slots, if found it shall considered as cancelled. If any change in the slot date and time kindly inform or cancel the previous slot.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endParaRPr lang="en-US" dirty="0"/>
          </a:p>
          <a:p>
            <a:pPr marL="342900" lvl="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EF42-90E8-B7FF-C1BC-8A11E0B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544320"/>
            <a:ext cx="9601196" cy="4158828"/>
          </a:xfrm>
        </p:spPr>
        <p:txBody>
          <a:bodyPr>
            <a:normAutofit/>
          </a:bodyPr>
          <a:lstStyle/>
          <a:p>
            <a:endParaRPr lang="en-US" sz="6000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000" b="1" i="1" dirty="0">
                <a:latin typeface="Algerian" panose="04020705040A02060702" pitchFamily="82" charset="0"/>
              </a:rPr>
              <a:t>THANK YOU !!!!</a:t>
            </a:r>
            <a:endParaRPr lang="en-IN" sz="6000" b="1" i="1" dirty="0">
              <a:latin typeface="Algerian" panose="04020705040A02060702" pitchFamily="82" charset="0"/>
            </a:endParaRPr>
          </a:p>
          <a:p>
            <a:pPr marL="0" indent="0" algn="ctr">
              <a:buNone/>
            </a:pPr>
            <a:r>
              <a:rPr lang="en-US" sz="6000" b="1" i="1" dirty="0">
                <a:latin typeface="Algerian" panose="04020705040A02060702" pitchFamily="82" charset="0"/>
              </a:rPr>
              <a:t>ALL THE BEST . </a:t>
            </a:r>
          </a:p>
        </p:txBody>
      </p:sp>
    </p:spTree>
    <p:extLst>
      <p:ext uri="{BB962C8B-B14F-4D97-AF65-F5344CB8AC3E}">
        <p14:creationId xmlns:p14="http://schemas.microsoft.com/office/powerpoint/2010/main" val="1092174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533</TotalTime>
  <Words>543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Black</vt:lpstr>
      <vt:lpstr>Calibri</vt:lpstr>
      <vt:lpstr>Century Gothic</vt:lpstr>
      <vt:lpstr>Gill Sans MT</vt:lpstr>
      <vt:lpstr>Gallery</vt:lpstr>
      <vt:lpstr>ANALYTICS PROJECT  03-10-2025</vt:lpstr>
      <vt:lpstr>Problem Statement - College Management System Analytics</vt:lpstr>
      <vt:lpstr>Dataset</vt:lpstr>
      <vt:lpstr>SQL QUERY ANALYSIS</vt:lpstr>
      <vt:lpstr>Visual Analysis  (PowerBI/Tableau)</vt:lpstr>
      <vt:lpstr>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 PROJECT JULY 18TH 2024</dc:title>
  <dc:creator>Sagar Thapliyal</dc:creator>
  <cp:lastModifiedBy>swapna p</cp:lastModifiedBy>
  <cp:revision>29</cp:revision>
  <dcterms:created xsi:type="dcterms:W3CDTF">2024-07-18T10:45:51Z</dcterms:created>
  <dcterms:modified xsi:type="dcterms:W3CDTF">2025-10-03T14:07:53Z</dcterms:modified>
</cp:coreProperties>
</file>