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9F9AEF1-D303-4F58-B42E-C0B4E5261FF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DA3F065-C122-4717-A4D9-144C098F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40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AEF1-D303-4F58-B42E-C0B4E5261FF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F065-C122-4717-A4D9-144C098F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92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AEF1-D303-4F58-B42E-C0B4E5261FF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F065-C122-4717-A4D9-144C098F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4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AEF1-D303-4F58-B42E-C0B4E5261FF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F065-C122-4717-A4D9-144C098F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57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AEF1-D303-4F58-B42E-C0B4E5261FF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F065-C122-4717-A4D9-144C098F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39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AEF1-D303-4F58-B42E-C0B4E5261FF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F065-C122-4717-A4D9-144C098F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AEF1-D303-4F58-B42E-C0B4E5261FF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F065-C122-4717-A4D9-144C098F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23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9F9AEF1-D303-4F58-B42E-C0B4E5261FF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F065-C122-4717-A4D9-144C098F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1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9F9AEF1-D303-4F58-B42E-C0B4E5261FF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F065-C122-4717-A4D9-144C098F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7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AEF1-D303-4F58-B42E-C0B4E5261FF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F065-C122-4717-A4D9-144C098F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1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AEF1-D303-4F58-B42E-C0B4E5261FF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F065-C122-4717-A4D9-144C098F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AEF1-D303-4F58-B42E-C0B4E5261FF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F065-C122-4717-A4D9-144C098F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8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AEF1-D303-4F58-B42E-C0B4E5261FF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F065-C122-4717-A4D9-144C098F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9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AEF1-D303-4F58-B42E-C0B4E5261FF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F065-C122-4717-A4D9-144C098F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3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AEF1-D303-4F58-B42E-C0B4E5261FF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F065-C122-4717-A4D9-144C098F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AEF1-D303-4F58-B42E-C0B4E5261FF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F065-C122-4717-A4D9-144C098F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AEF1-D303-4F58-B42E-C0B4E5261FF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3F065-C122-4717-A4D9-144C098F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0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9F9AEF1-D303-4F58-B42E-C0B4E5261FF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DA3F065-C122-4717-A4D9-144C098F9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6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592" y="783771"/>
            <a:ext cx="9125339" cy="1324947"/>
          </a:xfrm>
        </p:spPr>
        <p:txBody>
          <a:bodyPr/>
          <a:lstStyle/>
          <a:p>
            <a:r>
              <a:rPr lang="en-US" sz="4800" dirty="0" smtClean="0"/>
              <a:t>Why Use &lt;!DOCTYPE HTML&gt;?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384" y="2967136"/>
            <a:ext cx="10189028" cy="242595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We use &lt;!DOCTYPE html&gt; </a:t>
            </a:r>
            <a:r>
              <a:rPr lang="en-US" dirty="0" smtClean="0">
                <a:solidFill>
                  <a:schemeClr val="bg2"/>
                </a:solidFill>
              </a:rPr>
              <a:t>At the beginning of an HTML document, </a:t>
            </a:r>
            <a:r>
              <a:rPr lang="en-US" dirty="0">
                <a:solidFill>
                  <a:schemeClr val="bg2"/>
                </a:solidFill>
              </a:rPr>
              <a:t>tell the web browser which version of HTML the page is written in. Here's why it's important: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Standards Mode Activation: It ensures the browser renders the page in standards mode, not in quirks mode (a legacy rendering mode that mimics older, non-standard behavior of old browsers).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75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004422"/>
          </a:xfrm>
        </p:spPr>
        <p:txBody>
          <a:bodyPr/>
          <a:lstStyle/>
          <a:p>
            <a:r>
              <a:rPr lang="en-US" dirty="0"/>
              <a:t>Why Use &lt;!DOCTYPE HTML&gt;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359022" cy="3834622"/>
          </a:xfrm>
        </p:spPr>
        <p:txBody>
          <a:bodyPr/>
          <a:lstStyle/>
          <a:p>
            <a:r>
              <a:rPr lang="en-US" dirty="0"/>
              <a:t>HTML5 Declaration: &lt;!DOCTYPE html&gt; is the </a:t>
            </a:r>
            <a:r>
              <a:rPr lang="en-US" dirty="0" err="1"/>
              <a:t>doctype</a:t>
            </a:r>
            <a:r>
              <a:rPr lang="en-US" dirty="0"/>
              <a:t> for HTML5, the current standard. It's short, simple, and tells modern browsers: “This is an HTML5 document.”</a:t>
            </a:r>
          </a:p>
          <a:p>
            <a:endParaRPr lang="en-US" dirty="0"/>
          </a:p>
          <a:p>
            <a:r>
              <a:rPr lang="en-US" dirty="0"/>
              <a:t>Without it:</a:t>
            </a:r>
          </a:p>
          <a:p>
            <a:pPr marL="0" indent="0">
              <a:buNone/>
            </a:pPr>
            <a:r>
              <a:rPr lang="en-US" dirty="0"/>
              <a:t>Browsers might guess the document type and render the page incorrectly, which can cause inconsistent layouts and bugs across different browsers.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3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546" y="923192"/>
            <a:ext cx="8711821" cy="757440"/>
          </a:xfrm>
        </p:spPr>
        <p:txBody>
          <a:bodyPr/>
          <a:lstStyle/>
          <a:p>
            <a:r>
              <a:rPr lang="en-US" dirty="0"/>
              <a:t>Why Use &lt;!DOCTYPE HTML&gt;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804" y="2258008"/>
            <a:ext cx="9308809" cy="3761792"/>
          </a:xfrm>
        </p:spPr>
        <p:txBody>
          <a:bodyPr>
            <a:normAutofit/>
          </a:bodyPr>
          <a:lstStyle/>
          <a:p>
            <a:r>
              <a:rPr lang="en-US" dirty="0"/>
              <a:t>Example with &lt;!DOCTYPE html&gt; (Standard Mode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&lt;div style="width:200px; padding:20px; </a:t>
            </a:r>
            <a:r>
              <a:rPr lang="en-US" dirty="0" err="1"/>
              <a:t>background:lightgreen</a:t>
            </a:r>
            <a:r>
              <a:rPr lang="en-US" dirty="0"/>
              <a:t>;"&gt;</a:t>
            </a:r>
          </a:p>
          <a:p>
            <a:pPr marL="0" indent="0">
              <a:buNone/>
            </a:pPr>
            <a:r>
              <a:rPr lang="en-US" dirty="0"/>
              <a:t>  Hello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b="1" dirty="0"/>
              <a:t>Result</a:t>
            </a:r>
            <a:r>
              <a:rPr lang="en-US" dirty="0"/>
              <a:t>: Total width = 240px. Browser uses </a:t>
            </a:r>
            <a:r>
              <a:rPr lang="en-US" b="1" dirty="0"/>
              <a:t>standards mode</a:t>
            </a:r>
            <a:r>
              <a:rPr lang="en-US" dirty="0"/>
              <a:t> — layout is correct.</a:t>
            </a:r>
          </a:p>
        </p:txBody>
      </p:sp>
    </p:spTree>
    <p:extLst>
      <p:ext uri="{BB962C8B-B14F-4D97-AF65-F5344CB8AC3E}">
        <p14:creationId xmlns:p14="http://schemas.microsoft.com/office/powerpoint/2010/main" val="33500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&lt;!DOCTYPE HTML&gt;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722" y="2603499"/>
            <a:ext cx="9028891" cy="3909267"/>
          </a:xfrm>
        </p:spPr>
        <p:txBody>
          <a:bodyPr>
            <a:normAutofit/>
          </a:bodyPr>
          <a:lstStyle/>
          <a:p>
            <a:r>
              <a:rPr lang="en-US" dirty="0"/>
              <a:t>Example without &lt;!DOCTYPE html&gt; (Quirks Mode)</a:t>
            </a:r>
          </a:p>
          <a:p>
            <a:pPr marL="0" indent="0">
              <a:buNone/>
            </a:pPr>
            <a:r>
              <a:rPr lang="en-US" dirty="0"/>
              <a:t>&lt;div style="width:200px; padding:20px; </a:t>
            </a:r>
            <a:r>
              <a:rPr lang="en-US" dirty="0" err="1"/>
              <a:t>background:lightgreen</a:t>
            </a:r>
            <a:r>
              <a:rPr lang="en-US" dirty="0"/>
              <a:t>;"&gt;</a:t>
            </a:r>
          </a:p>
          <a:p>
            <a:pPr marL="0" indent="0">
              <a:buNone/>
            </a:pPr>
            <a:r>
              <a:rPr lang="en-US" dirty="0"/>
              <a:t>  Hello</a:t>
            </a:r>
          </a:p>
          <a:p>
            <a:pPr marL="0" indent="0">
              <a:buNone/>
            </a:pPr>
            <a:r>
              <a:rPr lang="en-US" dirty="0"/>
              <a:t>&lt;/div&gt;</a:t>
            </a:r>
          </a:p>
          <a:p>
            <a:pPr marL="0" indent="0">
              <a:buNone/>
            </a:pPr>
            <a:r>
              <a:rPr lang="en-US" dirty="0"/>
              <a:t>❌ </a:t>
            </a:r>
            <a:r>
              <a:rPr lang="en-US" b="1" dirty="0"/>
              <a:t>Result</a:t>
            </a:r>
            <a:r>
              <a:rPr lang="en-US" dirty="0"/>
              <a:t>: Some browsers may treat width as </a:t>
            </a:r>
            <a:r>
              <a:rPr lang="en-US" b="1" dirty="0"/>
              <a:t>including padding</a:t>
            </a:r>
            <a:r>
              <a:rPr lang="en-US" dirty="0"/>
              <a:t>, shrinking the content — this is </a:t>
            </a:r>
            <a:r>
              <a:rPr lang="en-US" b="1" dirty="0"/>
              <a:t>quirks mode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Why it matters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Without &lt;!</a:t>
            </a:r>
            <a:r>
              <a:rPr lang="en-US" dirty="0" smtClean="0"/>
              <a:t>DOCTYPE html&gt;  ,the layout </a:t>
            </a:r>
            <a:r>
              <a:rPr lang="en-US" dirty="0"/>
              <a:t>behaves unpredictably </a:t>
            </a:r>
            <a:r>
              <a:rPr lang="en-US" dirty="0" smtClean="0"/>
              <a:t>across browser, </a:t>
            </a:r>
            <a:r>
              <a:rPr lang="en-US" dirty="0"/>
              <a:t>causing bugs and inconsistency.</a:t>
            </a:r>
          </a:p>
        </p:txBody>
      </p:sp>
    </p:spTree>
    <p:extLst>
      <p:ext uri="{BB962C8B-B14F-4D97-AF65-F5344CB8AC3E}">
        <p14:creationId xmlns:p14="http://schemas.microsoft.com/office/powerpoint/2010/main" val="1043736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</TotalTime>
  <Words>265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Why Use &lt;!DOCTYPE HTML&gt;?</vt:lpstr>
      <vt:lpstr>Why Use &lt;!DOCTYPE HTML&gt;</vt:lpstr>
      <vt:lpstr>Why Use &lt;!DOCTYPE HTML&gt;</vt:lpstr>
      <vt:lpstr>Why Use &lt;!DOCTYPE HTML&gt;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Use &lt;!DOCTYPE HTML&gt;?</dc:title>
  <dc:creator>ROA'A MOHAMMAD AL DHOON</dc:creator>
  <cp:lastModifiedBy>ROA'A MOHAMMAD AL DHOON</cp:lastModifiedBy>
  <cp:revision>4</cp:revision>
  <dcterms:created xsi:type="dcterms:W3CDTF">2025-05-05T11:37:57Z</dcterms:created>
  <dcterms:modified xsi:type="dcterms:W3CDTF">2025-05-05T11:49:43Z</dcterms:modified>
</cp:coreProperties>
</file>