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Use UTF-8?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885" y="3552092"/>
            <a:ext cx="7297616" cy="19343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&lt;meta charset="UTF-8"&gt; tag in HTML specifies the character encoding used in the web page. Here's what it does</a:t>
            </a:r>
            <a:r>
              <a:rPr lang="en-US" dirty="0" smtClean="0"/>
              <a:t>:</a:t>
            </a:r>
          </a:p>
          <a:p>
            <a:pPr algn="l"/>
            <a:r>
              <a:rPr lang="en-US" b="1" dirty="0"/>
              <a:t>✅ Functionality of &lt;meta charset="UTF-8"&gt;</a:t>
            </a:r>
          </a:p>
          <a:p>
            <a:pPr algn="l"/>
            <a:r>
              <a:rPr lang="en-US" dirty="0"/>
              <a:t>Defines Character Set: It tells the browser to use UTF-8 encoding, which supports virtually all characters in all human languages, including symbols, </a:t>
            </a:r>
            <a:r>
              <a:rPr lang="en-US" dirty="0" err="1"/>
              <a:t>emojis</a:t>
            </a:r>
            <a:r>
              <a:rPr lang="en-US" dirty="0"/>
              <a:t>, and special characters.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UTF-8?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Encoding Issues: Without this tag, browsers might misinterpret non-English characters (like Arabic, Chinese, or accented letters) and display </a:t>
            </a:r>
            <a:r>
              <a:rPr lang="en-US"/>
              <a:t>strange </a:t>
            </a:r>
            <a:r>
              <a:rPr lang="en-US" smtClean="0"/>
              <a:t>symbols.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Placed in the &lt;head&gt;: It should be included in the &lt;head&gt; section of your HTML for proper document parsing.</a:t>
            </a:r>
          </a:p>
        </p:txBody>
      </p:sp>
    </p:spTree>
    <p:extLst>
      <p:ext uri="{BB962C8B-B14F-4D97-AF65-F5344CB8AC3E}">
        <p14:creationId xmlns:p14="http://schemas.microsoft.com/office/powerpoint/2010/main" val="49997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Why Use UTF-8?</vt:lpstr>
      <vt:lpstr>Why Use UTF-8?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Use UTF-8?</dc:title>
  <dc:creator>ROA'A MOHAMMAD AL DHOON</dc:creator>
  <cp:lastModifiedBy>ROA'A MOHAMMAD AL DHOON</cp:lastModifiedBy>
  <cp:revision>1</cp:revision>
  <dcterms:created xsi:type="dcterms:W3CDTF">2025-05-05T11:50:15Z</dcterms:created>
  <dcterms:modified xsi:type="dcterms:W3CDTF">2025-05-05T11:52:38Z</dcterms:modified>
</cp:coreProperties>
</file>