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cells in HTML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99791"/>
            <a:ext cx="10993546" cy="331967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cells in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908313"/>
            <a:ext cx="11392146" cy="4949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</a:t>
            </a:r>
            <a:r>
              <a:rPr lang="en-US" b="1" dirty="0"/>
              <a:t>merge cells in HTML tables</a:t>
            </a:r>
            <a:r>
              <a:rPr lang="en-US" dirty="0"/>
              <a:t>, you use the attributes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</a:t>
            </a:r>
            <a:r>
              <a:rPr lang="en-US" b="1" dirty="0" err="1" smtClean="0"/>
              <a:t>olspan</a:t>
            </a:r>
            <a:r>
              <a:rPr lang="en-US" dirty="0" smtClean="0"/>
              <a:t> </a:t>
            </a:r>
            <a:r>
              <a:rPr lang="en-US" dirty="0"/>
              <a:t>– to merge </a:t>
            </a:r>
            <a:r>
              <a:rPr lang="en-US" b="1" dirty="0"/>
              <a:t>columns</a:t>
            </a:r>
            <a:r>
              <a:rPr lang="en-US" dirty="0"/>
              <a:t> (horizontal)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</a:t>
            </a:r>
            <a:r>
              <a:rPr lang="en-US" b="1" dirty="0" err="1" smtClean="0"/>
              <a:t>owspan</a:t>
            </a:r>
            <a:r>
              <a:rPr lang="en-US" dirty="0"/>
              <a:t> – to merge </a:t>
            </a:r>
            <a:r>
              <a:rPr lang="en-US" b="1" dirty="0"/>
              <a:t>rows</a:t>
            </a:r>
            <a:r>
              <a:rPr lang="en-US" dirty="0"/>
              <a:t> (vertical</a:t>
            </a:r>
            <a:r>
              <a:rPr lang="en-US" dirty="0" smtClean="0"/>
              <a:t>)</a:t>
            </a:r>
          </a:p>
          <a:p>
            <a:r>
              <a:rPr lang="en-US" b="1" dirty="0"/>
              <a:t>Merge Columns </a:t>
            </a:r>
            <a:r>
              <a:rPr lang="en-US" b="1" dirty="0" smtClean="0"/>
              <a:t>(</a:t>
            </a:r>
            <a:r>
              <a:rPr lang="en-US" b="1" dirty="0" err="1" smtClean="0"/>
              <a:t>colspan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r>
              <a:rPr lang="en-US" b="1" dirty="0"/>
              <a:t>&lt;table border="1"&gt;</a:t>
            </a:r>
          </a:p>
          <a:p>
            <a:pPr marL="0" indent="0">
              <a:buNone/>
            </a:pPr>
            <a:r>
              <a:rPr lang="en-US" b="1" dirty="0"/>
              <a:t>  &lt;</a:t>
            </a:r>
            <a:r>
              <a:rPr lang="en-US" b="1" dirty="0" err="1"/>
              <a:t>tr</a:t>
            </a:r>
            <a:r>
              <a:rPr lang="en-US" b="1" dirty="0" smtClean="0"/>
              <a:t>&gt;                                                                                                                                      The Result: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&lt;</a:t>
            </a:r>
            <a:r>
              <a:rPr lang="en-US" b="1" dirty="0" err="1"/>
              <a:t>th</a:t>
            </a:r>
            <a:r>
              <a:rPr lang="en-US" b="1" dirty="0"/>
              <a:t> </a:t>
            </a:r>
            <a:r>
              <a:rPr lang="en-US" b="1" dirty="0" err="1"/>
              <a:t>colspan</a:t>
            </a:r>
            <a:r>
              <a:rPr lang="en-US" b="1" dirty="0"/>
              <a:t>="2"&gt;Name&lt;/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  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    &lt;td&gt;First&lt;/td&gt;</a:t>
            </a:r>
          </a:p>
          <a:p>
            <a:pPr marL="0" indent="0">
              <a:buNone/>
            </a:pPr>
            <a:r>
              <a:rPr lang="en-US" b="1" dirty="0"/>
              <a:t>    &lt;td&gt;Last&lt;/td&gt;</a:t>
            </a:r>
          </a:p>
          <a:p>
            <a:pPr marL="0" indent="0">
              <a:buNone/>
            </a:pPr>
            <a:r>
              <a:rPr lang="en-US" b="1" dirty="0"/>
              <a:t>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&lt;/table</a:t>
            </a:r>
            <a:r>
              <a:rPr lang="en-US" b="1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merges </a:t>
            </a:r>
            <a:r>
              <a:rPr lang="en-US" b="1" dirty="0"/>
              <a:t>two columns</a:t>
            </a:r>
            <a:r>
              <a:rPr lang="en-US" dirty="0"/>
              <a:t> into one header cell labeled "Name".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31" y="4178008"/>
            <a:ext cx="2338755" cy="15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cells in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42042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Merge Rows </a:t>
            </a:r>
            <a:r>
              <a:rPr lang="en-US" b="1" dirty="0" smtClean="0"/>
              <a:t>(</a:t>
            </a:r>
            <a:r>
              <a:rPr lang="en-US" b="1" dirty="0" err="1" smtClean="0"/>
              <a:t>rowspan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 </a:t>
            </a:r>
            <a:r>
              <a:rPr lang="en-US" dirty="0" err="1"/>
              <a:t>rowspan</a:t>
            </a:r>
            <a:r>
              <a:rPr lang="en-US" dirty="0"/>
              <a:t>="2"&gt;Age&lt;/td&gt;</a:t>
            </a:r>
          </a:p>
          <a:p>
            <a:pPr marL="0" indent="0">
              <a:buNone/>
            </a:pPr>
            <a:r>
              <a:rPr lang="en-US" dirty="0"/>
              <a:t>    &lt;td&gt;18&lt;/td&gt;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 smtClean="0"/>
              <a:t>&gt;                                                                                                                                 The Result: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&lt;td&gt;19&lt;/td&gt;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merges </a:t>
            </a:r>
            <a:r>
              <a:rPr lang="en-US" b="1" dirty="0"/>
              <a:t>two rows</a:t>
            </a:r>
            <a:r>
              <a:rPr lang="en-US" dirty="0"/>
              <a:t> under the "Age" 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62" y="4289159"/>
            <a:ext cx="1784837" cy="11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8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</TotalTime>
  <Words>178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Wingdings</vt:lpstr>
      <vt:lpstr>Wingdings 2</vt:lpstr>
      <vt:lpstr>Dividend</vt:lpstr>
      <vt:lpstr>merge cells in HTML tables</vt:lpstr>
      <vt:lpstr>merge cells in HTML tables</vt:lpstr>
      <vt:lpstr>merge cells in HTML tables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cells in HTML tables</dc:title>
  <dc:creator>ROA'A MOHAMMAD AL DHOON</dc:creator>
  <cp:lastModifiedBy>ROA'A MOHAMMAD AL DHOON</cp:lastModifiedBy>
  <cp:revision>2</cp:revision>
  <dcterms:created xsi:type="dcterms:W3CDTF">2025-05-05T11:57:14Z</dcterms:created>
  <dcterms:modified xsi:type="dcterms:W3CDTF">2025-05-05T12:09:38Z</dcterms:modified>
</cp:coreProperties>
</file>