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52394-359C-40EA-8C1A-FEEE2E6AB1D1}" v="1" dt="2022-04-12T07:21:39.542"/>
    <p1510:client id="{2DAC636A-06E7-42BB-9AEC-C06BDCDA792C}" v="7" dt="2022-04-12T07:20:58.985"/>
    <p1510:client id="{679EFE97-AB50-4CB0-AB43-71764D90D2A1}" v="5" dt="2022-04-12T07:22:21.197"/>
    <p1510:client id="{D5A74E37-A9F9-5B8A-668C-B4399CB427F2}" v="46" dt="2022-04-13T02:06:20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명철" userId="S::a011104@aivle.kt.co.kr::0b430dad-cb93-4d63-bd10-6fcd6d8deaba" providerId="AD" clId="Web-{D5A74E37-A9F9-5B8A-668C-B4399CB427F2}"/>
    <pc:docChg chg="modSld">
      <pc:chgData name="천명철" userId="S::a011104@aivle.kt.co.kr::0b430dad-cb93-4d63-bd10-6fcd6d8deaba" providerId="AD" clId="Web-{D5A74E37-A9F9-5B8A-668C-B4399CB427F2}" dt="2022-04-13T02:06:20.952" v="29" actId="14100"/>
      <pc:docMkLst>
        <pc:docMk/>
      </pc:docMkLst>
      <pc:sldChg chg="addSp delSp modSp mod setBg">
        <pc:chgData name="천명철" userId="S::a011104@aivle.kt.co.kr::0b430dad-cb93-4d63-bd10-6fcd6d8deaba" providerId="AD" clId="Web-{D5A74E37-A9F9-5B8A-668C-B4399CB427F2}" dt="2022-04-13T02:06:20.952" v="29" actId="14100"/>
        <pc:sldMkLst>
          <pc:docMk/>
          <pc:sldMk cId="3569210928" sldId="256"/>
        </pc:sldMkLst>
        <pc:spChg chg="add mod">
          <ac:chgData name="천명철" userId="S::a011104@aivle.kt.co.kr::0b430dad-cb93-4d63-bd10-6fcd6d8deaba" providerId="AD" clId="Web-{D5A74E37-A9F9-5B8A-668C-B4399CB427F2}" dt="2022-04-13T02:06:20.952" v="29" actId="14100"/>
          <ac:spMkLst>
            <pc:docMk/>
            <pc:sldMk cId="3569210928" sldId="256"/>
            <ac:spMk id="4" creationId="{81DCC870-3C30-3ADA-C650-758E35E5AF74}"/>
          </ac:spMkLst>
        </pc:spChg>
        <pc:spChg chg="add del mod">
          <ac:chgData name="천명철" userId="S::a011104@aivle.kt.co.kr::0b430dad-cb93-4d63-bd10-6fcd6d8deaba" providerId="AD" clId="Web-{D5A74E37-A9F9-5B8A-668C-B4399CB427F2}" dt="2022-04-13T02:05:38.310" v="7"/>
          <ac:spMkLst>
            <pc:docMk/>
            <pc:sldMk cId="3569210928" sldId="256"/>
            <ac:spMk id="5" creationId="{F01DFD72-4B84-3148-7A12-74677B956ACD}"/>
          </ac:spMkLst>
        </pc:spChg>
        <pc:picChg chg="del">
          <ac:chgData name="천명철" userId="S::a011104@aivle.kt.co.kr::0b430dad-cb93-4d63-bd10-6fcd6d8deaba" providerId="AD" clId="Web-{D5A74E37-A9F9-5B8A-668C-B4399CB427F2}" dt="2022-04-13T02:05:06.403" v="0"/>
          <ac:picMkLst>
            <pc:docMk/>
            <pc:sldMk cId="3569210928" sldId="256"/>
            <ac:picMk id="2" creationId="{243F5658-3F9E-A386-6567-D3D07ADFC3D2}"/>
          </ac:picMkLst>
        </pc:picChg>
        <pc:picChg chg="add mod">
          <ac:chgData name="천명철" userId="S::a011104@aivle.kt.co.kr::0b430dad-cb93-4d63-bd10-6fcd6d8deaba" providerId="AD" clId="Web-{D5A74E37-A9F9-5B8A-668C-B4399CB427F2}" dt="2022-04-13T02:05:23.216" v="3" actId="1076"/>
          <ac:picMkLst>
            <pc:docMk/>
            <pc:sldMk cId="3569210928" sldId="256"/>
            <ac:picMk id="3" creationId="{36D42490-DDAE-DE5A-810E-D9BA972DD8AD}"/>
          </ac:picMkLst>
        </pc:picChg>
      </pc:sldChg>
    </pc:docChg>
  </pc:docChgLst>
  <pc:docChgLst>
    <pc:chgData name="이대용" userId="S::a011070@aivle.kt.co.kr::aeecaa52-5dc1-40c5-9bb0-af843b56d38f" providerId="AD" clId="Web-{2DAC636A-06E7-42BB-9AEC-C06BDCDA792C}"/>
    <pc:docChg chg="modSld">
      <pc:chgData name="이대용" userId="S::a011070@aivle.kt.co.kr::aeecaa52-5dc1-40c5-9bb0-af843b56d38f" providerId="AD" clId="Web-{2DAC636A-06E7-42BB-9AEC-C06BDCDA792C}" dt="2022-04-12T07:20:58.985" v="6" actId="1076"/>
      <pc:docMkLst>
        <pc:docMk/>
      </pc:docMkLst>
      <pc:sldChg chg="addSp delSp modSp">
        <pc:chgData name="이대용" userId="S::a011070@aivle.kt.co.kr::aeecaa52-5dc1-40c5-9bb0-af843b56d38f" providerId="AD" clId="Web-{2DAC636A-06E7-42BB-9AEC-C06BDCDA792C}" dt="2022-04-12T07:20:58.985" v="6" actId="1076"/>
        <pc:sldMkLst>
          <pc:docMk/>
          <pc:sldMk cId="3569210928" sldId="256"/>
        </pc:sldMkLst>
        <pc:spChg chg="del">
          <ac:chgData name="이대용" userId="S::a011070@aivle.kt.co.kr::aeecaa52-5dc1-40c5-9bb0-af843b56d38f" providerId="AD" clId="Web-{2DAC636A-06E7-42BB-9AEC-C06BDCDA792C}" dt="2022-04-12T07:20:47.188" v="1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이대용" userId="S::a011070@aivle.kt.co.kr::aeecaa52-5dc1-40c5-9bb0-af843b56d38f" providerId="AD" clId="Web-{2DAC636A-06E7-42BB-9AEC-C06BDCDA792C}" dt="2022-04-12T07:20:44.234" v="0"/>
          <ac:spMkLst>
            <pc:docMk/>
            <pc:sldMk cId="3569210928" sldId="256"/>
            <ac:spMk id="3" creationId="{00000000-0000-0000-0000-000000000000}"/>
          </ac:spMkLst>
        </pc:spChg>
        <pc:picChg chg="add mod">
          <ac:chgData name="이대용" userId="S::a011070@aivle.kt.co.kr::aeecaa52-5dc1-40c5-9bb0-af843b56d38f" providerId="AD" clId="Web-{2DAC636A-06E7-42BB-9AEC-C06BDCDA792C}" dt="2022-04-12T07:20:58.985" v="6" actId="1076"/>
          <ac:picMkLst>
            <pc:docMk/>
            <pc:sldMk cId="3569210928" sldId="256"/>
            <ac:picMk id="4" creationId="{4E7D713D-6366-C434-D60A-D279DC34D24E}"/>
          </ac:picMkLst>
        </pc:picChg>
      </pc:sldChg>
    </pc:docChg>
  </pc:docChgLst>
  <pc:docChgLst>
    <pc:chgData name="이대용" userId="S::a011070@aivle.kt.co.kr::aeecaa52-5dc1-40c5-9bb0-af843b56d38f" providerId="AD" clId="Web-{679EFE97-AB50-4CB0-AB43-71764D90D2A1}"/>
    <pc:docChg chg="modSld">
      <pc:chgData name="이대용" userId="S::a011070@aivle.kt.co.kr::aeecaa52-5dc1-40c5-9bb0-af843b56d38f" providerId="AD" clId="Web-{679EFE97-AB50-4CB0-AB43-71764D90D2A1}" dt="2022-04-12T07:22:21.197" v="4" actId="1076"/>
      <pc:docMkLst>
        <pc:docMk/>
      </pc:docMkLst>
      <pc:sldChg chg="addSp modSp">
        <pc:chgData name="이대용" userId="S::a011070@aivle.kt.co.kr::aeecaa52-5dc1-40c5-9bb0-af843b56d38f" providerId="AD" clId="Web-{679EFE97-AB50-4CB0-AB43-71764D90D2A1}" dt="2022-04-12T07:22:21.197" v="4" actId="1076"/>
        <pc:sldMkLst>
          <pc:docMk/>
          <pc:sldMk cId="3569210928" sldId="256"/>
        </pc:sldMkLst>
        <pc:picChg chg="add mod">
          <ac:chgData name="이대용" userId="S::a011070@aivle.kt.co.kr::aeecaa52-5dc1-40c5-9bb0-af843b56d38f" providerId="AD" clId="Web-{679EFE97-AB50-4CB0-AB43-71764D90D2A1}" dt="2022-04-12T07:22:21.197" v="4" actId="1076"/>
          <ac:picMkLst>
            <pc:docMk/>
            <pc:sldMk cId="3569210928" sldId="256"/>
            <ac:picMk id="2" creationId="{243F5658-3F9E-A386-6567-D3D07ADFC3D2}"/>
          </ac:picMkLst>
        </pc:picChg>
      </pc:sldChg>
    </pc:docChg>
  </pc:docChgLst>
  <pc:docChgLst>
    <pc:chgData name="이대용" userId="S::a011070@aivle.kt.co.kr::aeecaa52-5dc1-40c5-9bb0-af843b56d38f" providerId="AD" clId="Web-{05852394-359C-40EA-8C1A-FEEE2E6AB1D1}"/>
    <pc:docChg chg="modSld">
      <pc:chgData name="이대용" userId="S::a011070@aivle.kt.co.kr::aeecaa52-5dc1-40c5-9bb0-af843b56d38f" providerId="AD" clId="Web-{05852394-359C-40EA-8C1A-FEEE2E6AB1D1}" dt="2022-04-12T07:21:39.542" v="0"/>
      <pc:docMkLst>
        <pc:docMk/>
      </pc:docMkLst>
      <pc:sldChg chg="delSp">
        <pc:chgData name="이대용" userId="S::a011070@aivle.kt.co.kr::aeecaa52-5dc1-40c5-9bb0-af843b56d38f" providerId="AD" clId="Web-{05852394-359C-40EA-8C1A-FEEE2E6AB1D1}" dt="2022-04-12T07:21:39.542" v="0"/>
        <pc:sldMkLst>
          <pc:docMk/>
          <pc:sldMk cId="3569210928" sldId="256"/>
        </pc:sldMkLst>
        <pc:picChg chg="del">
          <ac:chgData name="이대용" userId="S::a011070@aivle.kt.co.kr::aeecaa52-5dc1-40c5-9bb0-af843b56d38f" providerId="AD" clId="Web-{05852394-359C-40EA-8C1A-FEEE2E6AB1D1}" dt="2022-04-12T07:21:39.542" v="0"/>
          <ac:picMkLst>
            <pc:docMk/>
            <pc:sldMk cId="3569210928" sldId="256"/>
            <ac:picMk id="4" creationId="{4E7D713D-6366-C434-D60A-D279DC34D2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36D42490-DDAE-DE5A-810E-D9BA972D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41" y="1238955"/>
            <a:ext cx="10905066" cy="5452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DCC870-3C30-3ADA-C650-758E35E5AF74}"/>
              </a:ext>
            </a:extLst>
          </p:cNvPr>
          <p:cNvSpPr txBox="1"/>
          <p:nvPr/>
        </p:nvSpPr>
        <p:spPr>
          <a:xfrm>
            <a:off x="4301067" y="500474"/>
            <a:ext cx="44177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ea typeface="맑은 고딕"/>
              </a:rPr>
              <a:t>3-Tier </a:t>
            </a:r>
            <a:r>
              <a:rPr lang="ko-KR" altLang="en-US" sz="3200" b="1" err="1">
                <a:ea typeface="맑은 고딕"/>
              </a:rPr>
              <a:t>Architecture</a:t>
            </a:r>
            <a:endParaRPr lang="ko-KR" sz="3200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5AF061810C8014FA1C70E00921C1D6A" ma:contentTypeVersion="4" ma:contentTypeDescription="새 문서를 만듭니다." ma:contentTypeScope="" ma:versionID="308e5a9ecd84e3e0d7081c83f75207dd">
  <xsd:schema xmlns:xsd="http://www.w3.org/2001/XMLSchema" xmlns:xs="http://www.w3.org/2001/XMLSchema" xmlns:p="http://schemas.microsoft.com/office/2006/metadata/properties" xmlns:ns2="0f6ad71a-8a4a-4fc6-acf3-e5741bcbc718" targetNamespace="http://schemas.microsoft.com/office/2006/metadata/properties" ma:root="true" ma:fieldsID="c608e721b902ca484dbaab4517740fe0" ns2:_="">
    <xsd:import namespace="0f6ad71a-8a4a-4fc6-acf3-e5741bcbc7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ad71a-8a4a-4fc6-acf3-e5741bcbc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5736D8-878B-4577-9DAB-B2669720AFF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438F48-AB29-4C08-998C-2006ACCABFE6}"/>
</file>

<file path=customXml/itemProps3.xml><?xml version="1.0" encoding="utf-8"?>
<ds:datastoreItem xmlns:ds="http://schemas.openxmlformats.org/officeDocument/2006/customXml" ds:itemID="{F5E35538-8113-4999-9A79-4E5E15EF6D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</cp:revision>
  <dcterms:created xsi:type="dcterms:W3CDTF">2022-04-12T07:18:46Z</dcterms:created>
  <dcterms:modified xsi:type="dcterms:W3CDTF">2022-04-13T02:06:37Z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0x010100C5AF061810C8014FA1C70E00921C1D6A</vt:lpwstr>
  </property>
</Properties>
</file>