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D27A1-F8C8-94D8-6044-DAEBB6BF473F}" v="6" dt="2022-04-13T01:38:38.866"/>
    <p1510:client id="{337FE1CF-0B99-4F71-8998-305F9D7A4FCD}" v="1" dt="2022-04-12T07:30:46.877"/>
    <p1510:client id="{4FEAA43A-57C4-55E2-1BDF-4ADE07854245}" v="10" dt="2022-04-13T01:46:56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대용" userId="S::a011070@aivle.kt.co.kr::aeecaa52-5dc1-40c5-9bb0-af843b56d38f" providerId="AD" clId="Web-{18BD27A1-F8C8-94D8-6044-DAEBB6BF473F}"/>
    <pc:docChg chg="modSld">
      <pc:chgData name="이대용" userId="S::a011070@aivle.kt.co.kr::aeecaa52-5dc1-40c5-9bb0-af843b56d38f" providerId="AD" clId="Web-{18BD27A1-F8C8-94D8-6044-DAEBB6BF473F}" dt="2022-04-13T01:38:38.866" v="5" actId="1076"/>
      <pc:docMkLst>
        <pc:docMk/>
      </pc:docMkLst>
      <pc:sldChg chg="addSp modSp">
        <pc:chgData name="이대용" userId="S::a011070@aivle.kt.co.kr::aeecaa52-5dc1-40c5-9bb0-af843b56d38f" providerId="AD" clId="Web-{18BD27A1-F8C8-94D8-6044-DAEBB6BF473F}" dt="2022-04-13T01:38:38.866" v="5" actId="1076"/>
        <pc:sldMkLst>
          <pc:docMk/>
          <pc:sldMk cId="3569210928" sldId="256"/>
        </pc:sldMkLst>
        <pc:picChg chg="add mod">
          <ac:chgData name="이대용" userId="S::a011070@aivle.kt.co.kr::aeecaa52-5dc1-40c5-9bb0-af843b56d38f" providerId="AD" clId="Web-{18BD27A1-F8C8-94D8-6044-DAEBB6BF473F}" dt="2022-04-13T01:38:38.866" v="5" actId="1076"/>
          <ac:picMkLst>
            <pc:docMk/>
            <pc:sldMk cId="3569210928" sldId="256"/>
            <ac:picMk id="2" creationId="{56F73F74-7180-92CB-DE30-705324C961D8}"/>
          </ac:picMkLst>
        </pc:picChg>
      </pc:sldChg>
    </pc:docChg>
  </pc:docChgLst>
  <pc:docChgLst>
    <pc:chgData name="이대용" userId="S::a011070@aivle.kt.co.kr::aeecaa52-5dc1-40c5-9bb0-af843b56d38f" providerId="AD" clId="Web-{4FEAA43A-57C4-55E2-1BDF-4ADE07854245}"/>
    <pc:docChg chg="modSld">
      <pc:chgData name="이대용" userId="S::a011070@aivle.kt.co.kr::aeecaa52-5dc1-40c5-9bb0-af843b56d38f" providerId="AD" clId="Web-{4FEAA43A-57C4-55E2-1BDF-4ADE07854245}" dt="2022-04-13T01:46:56.082" v="9" actId="1076"/>
      <pc:docMkLst>
        <pc:docMk/>
      </pc:docMkLst>
      <pc:sldChg chg="addSp delSp modSp">
        <pc:chgData name="이대용" userId="S::a011070@aivle.kt.co.kr::aeecaa52-5dc1-40c5-9bb0-af843b56d38f" providerId="AD" clId="Web-{4FEAA43A-57C4-55E2-1BDF-4ADE07854245}" dt="2022-04-13T01:46:56.082" v="9" actId="1076"/>
        <pc:sldMkLst>
          <pc:docMk/>
          <pc:sldMk cId="3569210928" sldId="256"/>
        </pc:sldMkLst>
        <pc:picChg chg="del">
          <ac:chgData name="이대용" userId="S::a011070@aivle.kt.co.kr::aeecaa52-5dc1-40c5-9bb0-af843b56d38f" providerId="AD" clId="Web-{4FEAA43A-57C4-55E2-1BDF-4ADE07854245}" dt="2022-04-13T01:43:55.922" v="0"/>
          <ac:picMkLst>
            <pc:docMk/>
            <pc:sldMk cId="3569210928" sldId="256"/>
            <ac:picMk id="2" creationId="{56F73F74-7180-92CB-DE30-705324C961D8}"/>
          </ac:picMkLst>
        </pc:picChg>
        <pc:picChg chg="add mod">
          <ac:chgData name="이대용" userId="S::a011070@aivle.kt.co.kr::aeecaa52-5dc1-40c5-9bb0-af843b56d38f" providerId="AD" clId="Web-{4FEAA43A-57C4-55E2-1BDF-4ADE07854245}" dt="2022-04-13T01:46:56.082" v="9" actId="1076"/>
          <ac:picMkLst>
            <pc:docMk/>
            <pc:sldMk cId="3569210928" sldId="256"/>
            <ac:picMk id="3" creationId="{2EFA9BD4-8870-AF47-5A58-B52FE47449BC}"/>
          </ac:picMkLst>
        </pc:picChg>
      </pc:sldChg>
    </pc:docChg>
  </pc:docChgLst>
  <pc:docChgLst>
    <pc:chgData name="전현근" userId="S::a011086@aivle.kt.co.kr::69588ea8-02d7-41c4-8c89-4deea85057b7" providerId="AD" clId="Web-{337FE1CF-0B99-4F71-8998-305F9D7A4FCD}"/>
    <pc:docChg chg="modSld">
      <pc:chgData name="전현근" userId="S::a011086@aivle.kt.co.kr::69588ea8-02d7-41c4-8c89-4deea85057b7" providerId="AD" clId="Web-{337FE1CF-0B99-4F71-8998-305F9D7A4FCD}" dt="2022-04-12T07:30:46.877" v="0"/>
      <pc:docMkLst>
        <pc:docMk/>
      </pc:docMkLst>
      <pc:sldChg chg="delSp mod modClrScheme chgLayout">
        <pc:chgData name="전현근" userId="S::a011086@aivle.kt.co.kr::69588ea8-02d7-41c4-8c89-4deea85057b7" providerId="AD" clId="Web-{337FE1CF-0B99-4F71-8998-305F9D7A4FCD}" dt="2022-04-12T07:30:46.877" v="0"/>
        <pc:sldMkLst>
          <pc:docMk/>
          <pc:sldMk cId="3569210928" sldId="256"/>
        </pc:sldMkLst>
        <pc:spChg chg="del">
          <ac:chgData name="전현근" userId="S::a011086@aivle.kt.co.kr::69588ea8-02d7-41c4-8c89-4deea85057b7" providerId="AD" clId="Web-{337FE1CF-0B99-4F71-8998-305F9D7A4FCD}" dt="2022-04-12T07:30:46.877" v="0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전현근" userId="S::a011086@aivle.kt.co.kr::69588ea8-02d7-41c4-8c89-4deea85057b7" providerId="AD" clId="Web-{337FE1CF-0B99-4F71-8998-305F9D7A4FCD}" dt="2022-04-12T07:30:46.877" v="0"/>
          <ac:spMkLst>
            <pc:docMk/>
            <pc:sldMk cId="3569210928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1" y="0"/>
            <a:ext cx="921067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5AF061810C8014FA1C70E00921C1D6A" ma:contentTypeVersion="4" ma:contentTypeDescription="새 문서를 만듭니다." ma:contentTypeScope="" ma:versionID="308e5a9ecd84e3e0d7081c83f75207dd">
  <xsd:schema xmlns:xsd="http://www.w3.org/2001/XMLSchema" xmlns:xs="http://www.w3.org/2001/XMLSchema" xmlns:p="http://schemas.microsoft.com/office/2006/metadata/properties" xmlns:ns2="0f6ad71a-8a4a-4fc6-acf3-e5741bcbc718" targetNamespace="http://schemas.microsoft.com/office/2006/metadata/properties" ma:root="true" ma:fieldsID="c608e721b902ca484dbaab4517740fe0" ns2:_="">
    <xsd:import namespace="0f6ad71a-8a4a-4fc6-acf3-e5741bcbc7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ad71a-8a4a-4fc6-acf3-e5741bcbc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9CC0D1-D3B9-483D-8713-DED15627D9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D5731F-A67D-45E4-B397-9B255DB64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6ad71a-8a4a-4fc6-acf3-e5741bcbc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BA82F0-7A46-42B8-B50E-E38DA3C1FC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User</cp:lastModifiedBy>
  <cp:revision>11</cp:revision>
  <dcterms:created xsi:type="dcterms:W3CDTF">2022-04-12T07:30:42Z</dcterms:created>
  <dcterms:modified xsi:type="dcterms:W3CDTF">2023-06-07T05:30:50Z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0x010100C5AF061810C8014FA1C70E00921C1D6A</vt:lpwstr>
  </property>
</Properties>
</file>