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  <p:sldMasterId id="2147483648" r:id="rId5"/>
  </p:sldMasterIdLst>
  <p:notesMasterIdLst>
    <p:notesMasterId r:id="rId12"/>
  </p:notesMasterIdLst>
  <p:sldIdLst>
    <p:sldId id="261" r:id="rId6"/>
    <p:sldId id="256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580FAF-6468-71A9-7D26-2967F093DE09}" v="1610" dt="2022-04-12T07:10:28.893"/>
    <p1510:client id="{7F2D1B51-E895-465E-9C13-9180EBDF56C0}" v="3" dt="2022-04-12T06:31:36.7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77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현근" userId="S::a011086@aivle.kt.co.kr::69588ea8-02d7-41c4-8c89-4deea85057b7" providerId="AD" clId="Web-{BC580FAF-6468-71A9-7D26-2967F093DE09}"/>
    <pc:docChg chg="addSld delSld modSld addMainMaster modMainMaster">
      <pc:chgData name="전현근" userId="S::a011086@aivle.kt.co.kr::69588ea8-02d7-41c4-8c89-4deea85057b7" providerId="AD" clId="Web-{BC580FAF-6468-71A9-7D26-2967F093DE09}" dt="2022-04-12T07:10:28.689" v="1526"/>
      <pc:docMkLst>
        <pc:docMk/>
      </pc:docMkLst>
      <pc:sldChg chg="addSp delSp modSp">
        <pc:chgData name="전현근" userId="S::a011086@aivle.kt.co.kr::69588ea8-02d7-41c4-8c89-4deea85057b7" providerId="AD" clId="Web-{BC580FAF-6468-71A9-7D26-2967F093DE09}" dt="2022-04-12T07:06:21.966" v="1138"/>
        <pc:sldMkLst>
          <pc:docMk/>
          <pc:sldMk cId="3569210928" sldId="256"/>
        </pc:sldMkLst>
        <pc:spChg chg="add mod">
          <ac:chgData name="전현근" userId="S::a011086@aivle.kt.co.kr::69588ea8-02d7-41c4-8c89-4deea85057b7" providerId="AD" clId="Web-{BC580FAF-6468-71A9-7D26-2967F093DE09}" dt="2022-04-12T06:37:02.620" v="211" actId="1076"/>
          <ac:spMkLst>
            <pc:docMk/>
            <pc:sldMk cId="3569210928" sldId="256"/>
            <ac:spMk id="9" creationId="{76379EE4-182F-AA3A-17D3-FD2BA5241A4A}"/>
          </ac:spMkLst>
        </pc:spChg>
        <pc:spChg chg="add mod">
          <ac:chgData name="전현근" userId="S::a011086@aivle.kt.co.kr::69588ea8-02d7-41c4-8c89-4deea85057b7" providerId="AD" clId="Web-{BC580FAF-6468-71A9-7D26-2967F093DE09}" dt="2022-04-12T06:39:02.888" v="272" actId="20577"/>
          <ac:spMkLst>
            <pc:docMk/>
            <pc:sldMk cId="3569210928" sldId="256"/>
            <ac:spMk id="10" creationId="{D4FDF5A7-E9B8-F06F-18D2-49FF527ACED0}"/>
          </ac:spMkLst>
        </pc:spChg>
        <pc:spChg chg="add mod">
          <ac:chgData name="전현근" userId="S::a011086@aivle.kt.co.kr::69588ea8-02d7-41c4-8c89-4deea85057b7" providerId="AD" clId="Web-{BC580FAF-6468-71A9-7D26-2967F093DE09}" dt="2022-04-12T06:43:55.378" v="388" actId="20577"/>
          <ac:spMkLst>
            <pc:docMk/>
            <pc:sldMk cId="3569210928" sldId="256"/>
            <ac:spMk id="11" creationId="{DD1AC52B-87F4-5B0A-F0BF-EDC4125C39BF}"/>
          </ac:spMkLst>
        </pc:spChg>
        <pc:spChg chg="add mod">
          <ac:chgData name="전현근" userId="S::a011086@aivle.kt.co.kr::69588ea8-02d7-41c4-8c89-4deea85057b7" providerId="AD" clId="Web-{BC580FAF-6468-71A9-7D26-2967F093DE09}" dt="2022-04-12T06:43:52.175" v="385" actId="20577"/>
          <ac:spMkLst>
            <pc:docMk/>
            <pc:sldMk cId="3569210928" sldId="256"/>
            <ac:spMk id="12" creationId="{12D9C5F4-E024-0C01-151F-CCF50B8D4BA9}"/>
          </ac:spMkLst>
        </pc:spChg>
        <pc:spChg chg="add del">
          <ac:chgData name="전현근" userId="S::a011086@aivle.kt.co.kr::69588ea8-02d7-41c4-8c89-4deea85057b7" providerId="AD" clId="Web-{BC580FAF-6468-71A9-7D26-2967F093DE09}" dt="2022-04-12T07:01:00.038" v="671"/>
          <ac:spMkLst>
            <pc:docMk/>
            <pc:sldMk cId="3569210928" sldId="256"/>
            <ac:spMk id="13" creationId="{BB054A2F-9E7D-B441-758B-B4033C7E52CE}"/>
          </ac:spMkLst>
        </pc:spChg>
        <pc:spChg chg="add mod">
          <ac:chgData name="전현근" userId="S::a011086@aivle.kt.co.kr::69588ea8-02d7-41c4-8c89-4deea85057b7" providerId="AD" clId="Web-{BC580FAF-6468-71A9-7D26-2967F093DE09}" dt="2022-04-12T07:01:10.069" v="676" actId="14100"/>
          <ac:spMkLst>
            <pc:docMk/>
            <pc:sldMk cId="3569210928" sldId="256"/>
            <ac:spMk id="14" creationId="{17800C92-4210-3F50-8121-14D81DFEF08E}"/>
          </ac:spMkLst>
        </pc:spChg>
        <pc:spChg chg="add mod">
          <ac:chgData name="전현근" userId="S::a011086@aivle.kt.co.kr::69588ea8-02d7-41c4-8c89-4deea85057b7" providerId="AD" clId="Web-{BC580FAF-6468-71A9-7D26-2967F093DE09}" dt="2022-04-12T07:02:47.321" v="820" actId="1076"/>
          <ac:spMkLst>
            <pc:docMk/>
            <pc:sldMk cId="3569210928" sldId="256"/>
            <ac:spMk id="15" creationId="{9AC39884-F1B0-B1F8-9D12-64D2D3A9543B}"/>
          </ac:spMkLst>
        </pc:spChg>
        <pc:graphicFrameChg chg="add del mod">
          <ac:chgData name="전현근" userId="S::a011086@aivle.kt.co.kr::69588ea8-02d7-41c4-8c89-4deea85057b7" providerId="AD" clId="Web-{BC580FAF-6468-71A9-7D26-2967F093DE09}" dt="2022-04-12T06:32:17.864" v="1"/>
          <ac:graphicFrameMkLst>
            <pc:docMk/>
            <pc:sldMk cId="3569210928" sldId="256"/>
            <ac:graphicFrameMk id="3" creationId="{0DEA3A11-84D9-E55A-9AEE-0104BC3F67F4}"/>
          </ac:graphicFrameMkLst>
        </pc:graphicFrameChg>
        <pc:graphicFrameChg chg="add mod modGraphic">
          <ac:chgData name="전현근" userId="S::a011086@aivle.kt.co.kr::69588ea8-02d7-41c4-8c89-4deea85057b7" providerId="AD" clId="Web-{BC580FAF-6468-71A9-7D26-2967F093DE09}" dt="2022-04-12T07:06:21.966" v="1138"/>
          <ac:graphicFrameMkLst>
            <pc:docMk/>
            <pc:sldMk cId="3569210928" sldId="256"/>
            <ac:graphicFrameMk id="5" creationId="{616FC8E6-63C4-D00E-318D-DDEAB6E5CE85}"/>
          </ac:graphicFrameMkLst>
        </pc:graphicFrameChg>
        <pc:picChg chg="add mod">
          <ac:chgData name="전현근" userId="S::a011086@aivle.kt.co.kr::69588ea8-02d7-41c4-8c89-4deea85057b7" providerId="AD" clId="Web-{BC580FAF-6468-71A9-7D26-2967F093DE09}" dt="2022-04-12T06:43:10.361" v="380" actId="1076"/>
          <ac:picMkLst>
            <pc:docMk/>
            <pc:sldMk cId="3569210928" sldId="256"/>
            <ac:picMk id="7" creationId="{7F257C54-B186-BF82-0AAA-7DB33DC00303}"/>
          </ac:picMkLst>
        </pc:picChg>
        <pc:picChg chg="add mod">
          <ac:chgData name="전현근" userId="S::a011086@aivle.kt.co.kr::69588ea8-02d7-41c4-8c89-4deea85057b7" providerId="AD" clId="Web-{BC580FAF-6468-71A9-7D26-2967F093DE09}" dt="2022-04-12T06:35:19.259" v="103" actId="1076"/>
          <ac:picMkLst>
            <pc:docMk/>
            <pc:sldMk cId="3569210928" sldId="256"/>
            <ac:picMk id="8" creationId="{8E362160-7324-D40F-F33A-E3F63E9318C6}"/>
          </ac:picMkLst>
        </pc:picChg>
      </pc:sldChg>
      <pc:sldChg chg="del">
        <pc:chgData name="전현근" userId="S::a011086@aivle.kt.co.kr::69588ea8-02d7-41c4-8c89-4deea85057b7" providerId="AD" clId="Web-{BC580FAF-6468-71A9-7D26-2967F093DE09}" dt="2022-04-12T06:42:42.408" v="376"/>
        <pc:sldMkLst>
          <pc:docMk/>
          <pc:sldMk cId="4035998344" sldId="257"/>
        </pc:sldMkLst>
      </pc:sldChg>
      <pc:sldChg chg="add del">
        <pc:chgData name="전현근" userId="S::a011086@aivle.kt.co.kr::69588ea8-02d7-41c4-8c89-4deea85057b7" providerId="AD" clId="Web-{BC580FAF-6468-71A9-7D26-2967F093DE09}" dt="2022-04-12T06:42:43.001" v="377"/>
        <pc:sldMkLst>
          <pc:docMk/>
          <pc:sldMk cId="1063474044" sldId="258"/>
        </pc:sldMkLst>
      </pc:sldChg>
      <pc:sldChg chg="addSp modSp add replId">
        <pc:chgData name="전현근" userId="S::a011086@aivle.kt.co.kr::69588ea8-02d7-41c4-8c89-4deea85057b7" providerId="AD" clId="Web-{BC580FAF-6468-71A9-7D26-2967F093DE09}" dt="2022-04-12T07:10:28.689" v="1526"/>
        <pc:sldMkLst>
          <pc:docMk/>
          <pc:sldMk cId="299103101" sldId="259"/>
        </pc:sldMkLst>
        <pc:spChg chg="add mod">
          <ac:chgData name="전현근" userId="S::a011086@aivle.kt.co.kr::69588ea8-02d7-41c4-8c89-4deea85057b7" providerId="AD" clId="Web-{BC580FAF-6468-71A9-7D26-2967F093DE09}" dt="2022-04-12T07:07:13.561" v="1230" actId="1076"/>
          <ac:spMkLst>
            <pc:docMk/>
            <pc:sldMk cId="299103101" sldId="259"/>
            <ac:spMk id="3" creationId="{2A245495-22C6-FD2E-E395-46254CC38584}"/>
          </ac:spMkLst>
        </pc:spChg>
        <pc:spChg chg="add mod">
          <ac:chgData name="전현근" userId="S::a011086@aivle.kt.co.kr::69588ea8-02d7-41c4-8c89-4deea85057b7" providerId="AD" clId="Web-{BC580FAF-6468-71A9-7D26-2967F093DE09}" dt="2022-04-12T07:07:38.046" v="1318" actId="1076"/>
          <ac:spMkLst>
            <pc:docMk/>
            <pc:sldMk cId="299103101" sldId="259"/>
            <ac:spMk id="4" creationId="{ADAC94D7-3298-8485-9BB8-8751F368F18E}"/>
          </ac:spMkLst>
        </pc:spChg>
        <pc:spChg chg="add mod">
          <ac:chgData name="전현근" userId="S::a011086@aivle.kt.co.kr::69588ea8-02d7-41c4-8c89-4deea85057b7" providerId="AD" clId="Web-{BC580FAF-6468-71A9-7D26-2967F093DE09}" dt="2022-04-12T07:09:21.704" v="1388" actId="20577"/>
          <ac:spMkLst>
            <pc:docMk/>
            <pc:sldMk cId="299103101" sldId="259"/>
            <ac:spMk id="9" creationId="{E019E78B-777F-C425-E717-0F8CABFFE555}"/>
          </ac:spMkLst>
        </pc:spChg>
        <pc:spChg chg="add mod">
          <ac:chgData name="전현근" userId="S::a011086@aivle.kt.co.kr::69588ea8-02d7-41c4-8c89-4deea85057b7" providerId="AD" clId="Web-{BC580FAF-6468-71A9-7D26-2967F093DE09}" dt="2022-04-12T07:09:51.439" v="1433" actId="20577"/>
          <ac:spMkLst>
            <pc:docMk/>
            <pc:sldMk cId="299103101" sldId="259"/>
            <ac:spMk id="10" creationId="{49C849B9-4E18-B2FB-4288-CBC5F0BBC232}"/>
          </ac:spMkLst>
        </pc:spChg>
        <pc:spChg chg="add">
          <ac:chgData name="전현근" userId="S::a011086@aivle.kt.co.kr::69588ea8-02d7-41c4-8c89-4deea85057b7" providerId="AD" clId="Web-{BC580FAF-6468-71A9-7D26-2967F093DE09}" dt="2022-04-12T07:10:28.689" v="1526"/>
          <ac:spMkLst>
            <pc:docMk/>
            <pc:sldMk cId="299103101" sldId="259"/>
            <ac:spMk id="11" creationId="{8832962E-B98F-877F-5FE0-25C29703C997}"/>
          </ac:spMkLst>
        </pc:spChg>
        <pc:graphicFrameChg chg="mod modGraphic">
          <ac:chgData name="전현근" userId="S::a011086@aivle.kt.co.kr::69588ea8-02d7-41c4-8c89-4deea85057b7" providerId="AD" clId="Web-{BC580FAF-6468-71A9-7D26-2967F093DE09}" dt="2022-04-12T07:10:27.424" v="1525"/>
          <ac:graphicFrameMkLst>
            <pc:docMk/>
            <pc:sldMk cId="299103101" sldId="259"/>
            <ac:graphicFrameMk id="5" creationId="{616FC8E6-63C4-D00E-318D-DDEAB6E5CE85}"/>
          </ac:graphicFrameMkLst>
        </pc:graphicFrameChg>
        <pc:picChg chg="add mod">
          <ac:chgData name="전현근" userId="S::a011086@aivle.kt.co.kr::69588ea8-02d7-41c4-8c89-4deea85057b7" providerId="AD" clId="Web-{BC580FAF-6468-71A9-7D26-2967F093DE09}" dt="2022-04-12T06:35:37.993" v="108" actId="1076"/>
          <ac:picMkLst>
            <pc:docMk/>
            <pc:sldMk cId="299103101" sldId="259"/>
            <ac:picMk id="2" creationId="{50C0E6EB-68CC-82B2-F6A6-6D70527C0BA4}"/>
          </ac:picMkLst>
        </pc:picChg>
      </pc:sldChg>
      <pc:sldChg chg="add del replId">
        <pc:chgData name="전현근" userId="S::a011086@aivle.kt.co.kr::69588ea8-02d7-41c4-8c89-4deea85057b7" providerId="AD" clId="Web-{BC580FAF-6468-71A9-7D26-2967F093DE09}" dt="2022-04-12T06:42:39.423" v="374"/>
        <pc:sldMkLst>
          <pc:docMk/>
          <pc:sldMk cId="3467737760" sldId="260"/>
        </pc:sldMkLst>
      </pc:sldChg>
      <pc:sldChg chg="add del replId">
        <pc:chgData name="전현근" userId="S::a011086@aivle.kt.co.kr::69588ea8-02d7-41c4-8c89-4deea85057b7" providerId="AD" clId="Web-{BC580FAF-6468-71A9-7D26-2967F093DE09}" dt="2022-04-12T06:42:40.204" v="375"/>
        <pc:sldMkLst>
          <pc:docMk/>
          <pc:sldMk cId="1136671844" sldId="261"/>
        </pc:sldMkLst>
      </pc:sldChg>
      <pc:sldMasterChg chg="add addSldLayout">
        <pc:chgData name="전현근" userId="S::a011086@aivle.kt.co.kr::69588ea8-02d7-41c4-8c89-4deea85057b7" providerId="AD" clId="Web-{BC580FAF-6468-71A9-7D26-2967F093DE09}" dt="2022-04-12T06:32:25.771" v="2"/>
        <pc:sldMasterMkLst>
          <pc:docMk/>
          <pc:sldMasterMk cId="746427850" sldId="2147483648"/>
        </pc:sldMasterMkLst>
        <pc:sldLayoutChg chg="add">
          <pc:chgData name="전현근" userId="S::a011086@aivle.kt.co.kr::69588ea8-02d7-41c4-8c89-4deea85057b7" providerId="AD" clId="Web-{BC580FAF-6468-71A9-7D26-2967F093DE09}" dt="2022-04-12T06:32:25.771" v="2"/>
          <pc:sldLayoutMkLst>
            <pc:docMk/>
            <pc:sldMasterMk cId="746427850" sldId="2147483648"/>
            <pc:sldLayoutMk cId="1614300271" sldId="2147483649"/>
          </pc:sldLayoutMkLst>
        </pc:sldLayoutChg>
        <pc:sldLayoutChg chg="add">
          <pc:chgData name="전현근" userId="S::a011086@aivle.kt.co.kr::69588ea8-02d7-41c4-8c89-4deea85057b7" providerId="AD" clId="Web-{BC580FAF-6468-71A9-7D26-2967F093DE09}" dt="2022-04-12T06:32:25.771" v="2"/>
          <pc:sldLayoutMkLst>
            <pc:docMk/>
            <pc:sldMasterMk cId="746427850" sldId="2147483648"/>
            <pc:sldLayoutMk cId="272962109" sldId="2147483650"/>
          </pc:sldLayoutMkLst>
        </pc:sldLayoutChg>
        <pc:sldLayoutChg chg="add">
          <pc:chgData name="전현근" userId="S::a011086@aivle.kt.co.kr::69588ea8-02d7-41c4-8c89-4deea85057b7" providerId="AD" clId="Web-{BC580FAF-6468-71A9-7D26-2967F093DE09}" dt="2022-04-12T06:32:25.771" v="2"/>
          <pc:sldLayoutMkLst>
            <pc:docMk/>
            <pc:sldMasterMk cId="746427850" sldId="2147483648"/>
            <pc:sldLayoutMk cId="2076021496" sldId="2147483651"/>
          </pc:sldLayoutMkLst>
        </pc:sldLayoutChg>
        <pc:sldLayoutChg chg="add">
          <pc:chgData name="전현근" userId="S::a011086@aivle.kt.co.kr::69588ea8-02d7-41c4-8c89-4deea85057b7" providerId="AD" clId="Web-{BC580FAF-6468-71A9-7D26-2967F093DE09}" dt="2022-04-12T06:32:25.771" v="2"/>
          <pc:sldLayoutMkLst>
            <pc:docMk/>
            <pc:sldMasterMk cId="746427850" sldId="2147483648"/>
            <pc:sldLayoutMk cId="2291011942" sldId="2147483652"/>
          </pc:sldLayoutMkLst>
        </pc:sldLayoutChg>
        <pc:sldLayoutChg chg="add">
          <pc:chgData name="전현근" userId="S::a011086@aivle.kt.co.kr::69588ea8-02d7-41c4-8c89-4deea85057b7" providerId="AD" clId="Web-{BC580FAF-6468-71A9-7D26-2967F093DE09}" dt="2022-04-12T06:32:25.771" v="2"/>
          <pc:sldLayoutMkLst>
            <pc:docMk/>
            <pc:sldMasterMk cId="746427850" sldId="2147483648"/>
            <pc:sldLayoutMk cId="71012172" sldId="2147483653"/>
          </pc:sldLayoutMkLst>
        </pc:sldLayoutChg>
        <pc:sldLayoutChg chg="add">
          <pc:chgData name="전현근" userId="S::a011086@aivle.kt.co.kr::69588ea8-02d7-41c4-8c89-4deea85057b7" providerId="AD" clId="Web-{BC580FAF-6468-71A9-7D26-2967F093DE09}" dt="2022-04-12T06:32:25.771" v="2"/>
          <pc:sldLayoutMkLst>
            <pc:docMk/>
            <pc:sldMasterMk cId="746427850" sldId="2147483648"/>
            <pc:sldLayoutMk cId="2297136733" sldId="2147483654"/>
          </pc:sldLayoutMkLst>
        </pc:sldLayoutChg>
        <pc:sldLayoutChg chg="add">
          <pc:chgData name="전현근" userId="S::a011086@aivle.kt.co.kr::69588ea8-02d7-41c4-8c89-4deea85057b7" providerId="AD" clId="Web-{BC580FAF-6468-71A9-7D26-2967F093DE09}" dt="2022-04-12T06:32:25.771" v="2"/>
          <pc:sldLayoutMkLst>
            <pc:docMk/>
            <pc:sldMasterMk cId="746427850" sldId="2147483648"/>
            <pc:sldLayoutMk cId="424255081" sldId="2147483655"/>
          </pc:sldLayoutMkLst>
        </pc:sldLayoutChg>
        <pc:sldLayoutChg chg="add">
          <pc:chgData name="전현근" userId="S::a011086@aivle.kt.co.kr::69588ea8-02d7-41c4-8c89-4deea85057b7" providerId="AD" clId="Web-{BC580FAF-6468-71A9-7D26-2967F093DE09}" dt="2022-04-12T06:32:25.771" v="2"/>
          <pc:sldLayoutMkLst>
            <pc:docMk/>
            <pc:sldMasterMk cId="746427850" sldId="2147483648"/>
            <pc:sldLayoutMk cId="2466645825" sldId="2147483656"/>
          </pc:sldLayoutMkLst>
        </pc:sldLayoutChg>
        <pc:sldLayoutChg chg="add">
          <pc:chgData name="전현근" userId="S::a011086@aivle.kt.co.kr::69588ea8-02d7-41c4-8c89-4deea85057b7" providerId="AD" clId="Web-{BC580FAF-6468-71A9-7D26-2967F093DE09}" dt="2022-04-12T06:32:25.771" v="2"/>
          <pc:sldLayoutMkLst>
            <pc:docMk/>
            <pc:sldMasterMk cId="746427850" sldId="2147483648"/>
            <pc:sldLayoutMk cId="2056132583" sldId="2147483657"/>
          </pc:sldLayoutMkLst>
        </pc:sldLayoutChg>
        <pc:sldLayoutChg chg="add">
          <pc:chgData name="전현근" userId="S::a011086@aivle.kt.co.kr::69588ea8-02d7-41c4-8c89-4deea85057b7" providerId="AD" clId="Web-{BC580FAF-6468-71A9-7D26-2967F093DE09}" dt="2022-04-12T06:32:25.771" v="2"/>
          <pc:sldLayoutMkLst>
            <pc:docMk/>
            <pc:sldMasterMk cId="746427850" sldId="2147483648"/>
            <pc:sldLayoutMk cId="1297189253" sldId="2147483658"/>
          </pc:sldLayoutMkLst>
        </pc:sldLayoutChg>
        <pc:sldLayoutChg chg="add">
          <pc:chgData name="전현근" userId="S::a011086@aivle.kt.co.kr::69588ea8-02d7-41c4-8c89-4deea85057b7" providerId="AD" clId="Web-{BC580FAF-6468-71A9-7D26-2967F093DE09}" dt="2022-04-12T06:32:25.771" v="2"/>
          <pc:sldLayoutMkLst>
            <pc:docMk/>
            <pc:sldMasterMk cId="746427850" sldId="2147483648"/>
            <pc:sldLayoutMk cId="426314327" sldId="2147483659"/>
          </pc:sldLayoutMkLst>
        </pc:sldLayoutChg>
        <pc:sldLayoutChg chg="add">
          <pc:chgData name="전현근" userId="S::a011086@aivle.kt.co.kr::69588ea8-02d7-41c4-8c89-4deea85057b7" providerId="AD" clId="Web-{BC580FAF-6468-71A9-7D26-2967F093DE09}" dt="2022-04-12T06:32:25.771" v="2"/>
          <pc:sldLayoutMkLst>
            <pc:docMk/>
            <pc:sldMasterMk cId="746427850" sldId="2147483648"/>
            <pc:sldLayoutMk cId="1821751141" sldId="2147483660"/>
          </pc:sldLayoutMkLst>
        </pc:sldLayoutChg>
        <pc:sldLayoutChg chg="add">
          <pc:chgData name="전현근" userId="S::a011086@aivle.kt.co.kr::69588ea8-02d7-41c4-8c89-4deea85057b7" providerId="AD" clId="Web-{BC580FAF-6468-71A9-7D26-2967F093DE09}" dt="2022-04-12T06:32:25.771" v="2"/>
          <pc:sldLayoutMkLst>
            <pc:docMk/>
            <pc:sldMasterMk cId="746427850" sldId="2147483648"/>
            <pc:sldLayoutMk cId="1696602656" sldId="2147483662"/>
          </pc:sldLayoutMkLst>
        </pc:sldLayoutChg>
      </pc:sldMasterChg>
      <pc:sldMasterChg chg="replId modSldLayout">
        <pc:chgData name="전현근" userId="S::a011086@aivle.kt.co.kr::69588ea8-02d7-41c4-8c89-4deea85057b7" providerId="AD" clId="Web-{BC580FAF-6468-71A9-7D26-2967F093DE09}" dt="2022-04-12T06:32:25.771" v="2"/>
        <pc:sldMasterMkLst>
          <pc:docMk/>
          <pc:sldMasterMk cId="3686743294" sldId="2147483663"/>
        </pc:sldMasterMkLst>
        <pc:sldLayoutChg chg="replId">
          <pc:chgData name="전현근" userId="S::a011086@aivle.kt.co.kr::69588ea8-02d7-41c4-8c89-4deea85057b7" providerId="AD" clId="Web-{BC580FAF-6468-71A9-7D26-2967F093DE09}" dt="2022-04-12T06:32:25.771" v="2"/>
          <pc:sldLayoutMkLst>
            <pc:docMk/>
            <pc:sldMasterMk cId="3686743294" sldId="2147483663"/>
            <pc:sldLayoutMk cId="346971665" sldId="2147483664"/>
          </pc:sldLayoutMkLst>
        </pc:sldLayoutChg>
        <pc:sldLayoutChg chg="replId">
          <pc:chgData name="전현근" userId="S::a011086@aivle.kt.co.kr::69588ea8-02d7-41c4-8c89-4deea85057b7" providerId="AD" clId="Web-{BC580FAF-6468-71A9-7D26-2967F093DE09}" dt="2022-04-12T06:32:25.771" v="2"/>
          <pc:sldLayoutMkLst>
            <pc:docMk/>
            <pc:sldMasterMk cId="3686743294" sldId="2147483663"/>
            <pc:sldLayoutMk cId="463982937" sldId="2147483665"/>
          </pc:sldLayoutMkLst>
        </pc:sldLayoutChg>
        <pc:sldLayoutChg chg="replId">
          <pc:chgData name="전현근" userId="S::a011086@aivle.kt.co.kr::69588ea8-02d7-41c4-8c89-4deea85057b7" providerId="AD" clId="Web-{BC580FAF-6468-71A9-7D26-2967F093DE09}" dt="2022-04-12T06:32:25.771" v="2"/>
          <pc:sldLayoutMkLst>
            <pc:docMk/>
            <pc:sldMasterMk cId="3686743294" sldId="2147483663"/>
            <pc:sldLayoutMk cId="2146234188" sldId="2147483666"/>
          </pc:sldLayoutMkLst>
        </pc:sldLayoutChg>
        <pc:sldLayoutChg chg="replId">
          <pc:chgData name="전현근" userId="S::a011086@aivle.kt.co.kr::69588ea8-02d7-41c4-8c89-4deea85057b7" providerId="AD" clId="Web-{BC580FAF-6468-71A9-7D26-2967F093DE09}" dt="2022-04-12T06:32:25.771" v="2"/>
          <pc:sldLayoutMkLst>
            <pc:docMk/>
            <pc:sldMasterMk cId="3686743294" sldId="2147483663"/>
            <pc:sldLayoutMk cId="62196340" sldId="2147483667"/>
          </pc:sldLayoutMkLst>
        </pc:sldLayoutChg>
        <pc:sldLayoutChg chg="replId">
          <pc:chgData name="전현근" userId="S::a011086@aivle.kt.co.kr::69588ea8-02d7-41c4-8c89-4deea85057b7" providerId="AD" clId="Web-{BC580FAF-6468-71A9-7D26-2967F093DE09}" dt="2022-04-12T06:32:25.771" v="2"/>
          <pc:sldLayoutMkLst>
            <pc:docMk/>
            <pc:sldMasterMk cId="3686743294" sldId="2147483663"/>
            <pc:sldLayoutMk cId="2923469982" sldId="2147483668"/>
          </pc:sldLayoutMkLst>
        </pc:sldLayoutChg>
        <pc:sldLayoutChg chg="replId">
          <pc:chgData name="전현근" userId="S::a011086@aivle.kt.co.kr::69588ea8-02d7-41c4-8c89-4deea85057b7" providerId="AD" clId="Web-{BC580FAF-6468-71A9-7D26-2967F093DE09}" dt="2022-04-12T06:32:25.771" v="2"/>
          <pc:sldLayoutMkLst>
            <pc:docMk/>
            <pc:sldMasterMk cId="3686743294" sldId="2147483663"/>
            <pc:sldLayoutMk cId="1130272583" sldId="2147483669"/>
          </pc:sldLayoutMkLst>
        </pc:sldLayoutChg>
        <pc:sldLayoutChg chg="replId">
          <pc:chgData name="전현근" userId="S::a011086@aivle.kt.co.kr::69588ea8-02d7-41c4-8c89-4deea85057b7" providerId="AD" clId="Web-{BC580FAF-6468-71A9-7D26-2967F093DE09}" dt="2022-04-12T06:32:25.771" v="2"/>
          <pc:sldLayoutMkLst>
            <pc:docMk/>
            <pc:sldMasterMk cId="3686743294" sldId="2147483663"/>
            <pc:sldLayoutMk cId="1945682316" sldId="2147483670"/>
          </pc:sldLayoutMkLst>
        </pc:sldLayoutChg>
        <pc:sldLayoutChg chg="replId">
          <pc:chgData name="전현근" userId="S::a011086@aivle.kt.co.kr::69588ea8-02d7-41c4-8c89-4deea85057b7" providerId="AD" clId="Web-{BC580FAF-6468-71A9-7D26-2967F093DE09}" dt="2022-04-12T06:32:25.771" v="2"/>
          <pc:sldLayoutMkLst>
            <pc:docMk/>
            <pc:sldMasterMk cId="3686743294" sldId="2147483663"/>
            <pc:sldLayoutMk cId="3419606053" sldId="2147483671"/>
          </pc:sldLayoutMkLst>
        </pc:sldLayoutChg>
        <pc:sldLayoutChg chg="replId">
          <pc:chgData name="전현근" userId="S::a011086@aivle.kt.co.kr::69588ea8-02d7-41c4-8c89-4deea85057b7" providerId="AD" clId="Web-{BC580FAF-6468-71A9-7D26-2967F093DE09}" dt="2022-04-12T06:32:25.771" v="2"/>
          <pc:sldLayoutMkLst>
            <pc:docMk/>
            <pc:sldMasterMk cId="3686743294" sldId="2147483663"/>
            <pc:sldLayoutMk cId="1416493134" sldId="2147483672"/>
          </pc:sldLayoutMkLst>
        </pc:sldLayoutChg>
        <pc:sldLayoutChg chg="replId">
          <pc:chgData name="전현근" userId="S::a011086@aivle.kt.co.kr::69588ea8-02d7-41c4-8c89-4deea85057b7" providerId="AD" clId="Web-{BC580FAF-6468-71A9-7D26-2967F093DE09}" dt="2022-04-12T06:32:25.771" v="2"/>
          <pc:sldLayoutMkLst>
            <pc:docMk/>
            <pc:sldMasterMk cId="3686743294" sldId="2147483663"/>
            <pc:sldLayoutMk cId="510513095" sldId="2147483673"/>
          </pc:sldLayoutMkLst>
        </pc:sldLayoutChg>
        <pc:sldLayoutChg chg="replId">
          <pc:chgData name="전현근" userId="S::a011086@aivle.kt.co.kr::69588ea8-02d7-41c4-8c89-4deea85057b7" providerId="AD" clId="Web-{BC580FAF-6468-71A9-7D26-2967F093DE09}" dt="2022-04-12T06:32:25.771" v="2"/>
          <pc:sldLayoutMkLst>
            <pc:docMk/>
            <pc:sldMasterMk cId="3686743294" sldId="2147483663"/>
            <pc:sldLayoutMk cId="3663956867" sldId="2147483674"/>
          </pc:sldLayoutMkLst>
        </pc:sldLayoutChg>
      </pc:sldMasterChg>
    </pc:docChg>
  </pc:docChgLst>
  <pc:docChgLst>
    <pc:chgData name="전현근" userId="S::a011086@aivle.kt.co.kr::69588ea8-02d7-41c4-8c89-4deea85057b7" providerId="AD" clId="Web-{7F2D1B51-E895-465E-9C13-9180EBDF56C0}"/>
    <pc:docChg chg="addSld modSld">
      <pc:chgData name="전현근" userId="S::a011086@aivle.kt.co.kr::69588ea8-02d7-41c4-8c89-4deea85057b7" providerId="AD" clId="Web-{7F2D1B51-E895-465E-9C13-9180EBDF56C0}" dt="2022-04-12T06:31:36.703" v="2"/>
      <pc:docMkLst>
        <pc:docMk/>
      </pc:docMkLst>
      <pc:sldChg chg="delSp mod modClrScheme chgLayout">
        <pc:chgData name="전현근" userId="S::a011086@aivle.kt.co.kr::69588ea8-02d7-41c4-8c89-4deea85057b7" providerId="AD" clId="Web-{7F2D1B51-E895-465E-9C13-9180EBDF56C0}" dt="2022-04-12T06:31:24.516" v="0"/>
        <pc:sldMkLst>
          <pc:docMk/>
          <pc:sldMk cId="3569210928" sldId="256"/>
        </pc:sldMkLst>
        <pc:spChg chg="del">
          <ac:chgData name="전현근" userId="S::a011086@aivle.kt.co.kr::69588ea8-02d7-41c4-8c89-4deea85057b7" providerId="AD" clId="Web-{7F2D1B51-E895-465E-9C13-9180EBDF56C0}" dt="2022-04-12T06:31:24.516" v="0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전현근" userId="S::a011086@aivle.kt.co.kr::69588ea8-02d7-41c4-8c89-4deea85057b7" providerId="AD" clId="Web-{7F2D1B51-E895-465E-9C13-9180EBDF56C0}" dt="2022-04-12T06:31:24.516" v="0"/>
          <ac:spMkLst>
            <pc:docMk/>
            <pc:sldMk cId="3569210928" sldId="256"/>
            <ac:spMk id="3" creationId="{00000000-0000-0000-0000-000000000000}"/>
          </ac:spMkLst>
        </pc:spChg>
      </pc:sldChg>
      <pc:sldChg chg="addSp modSp add replId">
        <pc:chgData name="전현근" userId="S::a011086@aivle.kt.co.kr::69588ea8-02d7-41c4-8c89-4deea85057b7" providerId="AD" clId="Web-{7F2D1B51-E895-465E-9C13-9180EBDF56C0}" dt="2022-04-12T06:31:36.703" v="2"/>
        <pc:sldMkLst>
          <pc:docMk/>
          <pc:sldMk cId="4035998344" sldId="257"/>
        </pc:sldMkLst>
        <pc:graphicFrameChg chg="add mod">
          <ac:chgData name="전현근" userId="S::a011086@aivle.kt.co.kr::69588ea8-02d7-41c4-8c89-4deea85057b7" providerId="AD" clId="Web-{7F2D1B51-E895-465E-9C13-9180EBDF56C0}" dt="2022-04-12T06:31:36.703" v="2"/>
          <ac:graphicFrameMkLst>
            <pc:docMk/>
            <pc:sldMk cId="4035998344" sldId="257"/>
            <ac:graphicFrameMk id="3" creationId="{D4D91FDB-6D84-2DCD-03AD-2AF9C8B6779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4441B-BC5C-4F90-8958-71725E2CB2CA}" type="datetimeFigureOut">
              <a:t>2023-06-07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CCD8D-8444-4AF9-AAA3-BC22189FE26A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75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DE55-87D0-4E45-815B-C7795DF7A50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1C5-0947-4074-808E-3DDC43CFD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00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DE55-87D0-4E45-815B-C7795DF7A50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1C5-0947-4074-808E-3DDC43CFD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2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DE55-87D0-4E45-815B-C7795DF7A50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1C5-0947-4074-808E-3DDC43CFD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21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DE55-87D0-4E45-815B-C7795DF7A50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1C5-0947-4074-808E-3DDC43CFD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011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DE55-87D0-4E45-815B-C7795DF7A50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1C5-0947-4074-808E-3DDC43CFD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12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DE55-87D0-4E45-815B-C7795DF7A50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1C5-0947-4074-808E-3DDC43CFD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36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DE55-87D0-4E45-815B-C7795DF7A50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1C5-0947-4074-808E-3DDC43CFD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55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DE55-87D0-4E45-815B-C7795DF7A50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1C5-0947-4074-808E-3DDC43CFD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64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DE55-87D0-4E45-815B-C7795DF7A50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1C5-0947-4074-808E-3DDC43CFD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32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DE55-87D0-4E45-815B-C7795DF7A50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1C5-0947-4074-808E-3DDC43CFD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892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DE55-87D0-4E45-815B-C7795DF7A50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1C5-0947-4074-808E-3DDC43CFD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4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C9C37B-5036-5348-90AC-0224C344C0B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BBB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12" tIns="51956" rIns="103912" bIns="51956" rtlCol="0" anchor="ctr"/>
          <a:lstStyle/>
          <a:p>
            <a:pPr algn="ctr"/>
            <a:r>
              <a:rPr lang="ko-KR" altLang="en-US" sz="240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00438CD-1A4A-4A41-941D-DA5D53D38588}"/>
              </a:ext>
            </a:extLst>
          </p:cNvPr>
          <p:cNvSpPr/>
          <p:nvPr userDrawn="1"/>
        </p:nvSpPr>
        <p:spPr>
          <a:xfrm rot="18646843">
            <a:off x="-1025834" y="1610002"/>
            <a:ext cx="4438882" cy="6751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2DBBB5">
                  <a:alpha val="16000"/>
                </a:srgbClr>
              </a:gs>
              <a:gs pos="0">
                <a:schemeClr val="bg1">
                  <a:alpha val="5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92514846-6DD9-3B44-BD96-FB97137402E9}"/>
              </a:ext>
            </a:extLst>
          </p:cNvPr>
          <p:cNvSpPr/>
          <p:nvPr userDrawn="1"/>
        </p:nvSpPr>
        <p:spPr>
          <a:xfrm rot="18646843">
            <a:off x="-1847480" y="1829654"/>
            <a:ext cx="4438882" cy="6751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2DBBB5">
                  <a:alpha val="0"/>
                </a:srgbClr>
              </a:gs>
              <a:gs pos="0">
                <a:schemeClr val="bg1">
                  <a:alpha val="5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09D1873-3442-5D42-A4CB-2F84AF515CF0}"/>
              </a:ext>
            </a:extLst>
          </p:cNvPr>
          <p:cNvSpPr/>
          <p:nvPr userDrawn="1"/>
        </p:nvSpPr>
        <p:spPr>
          <a:xfrm>
            <a:off x="10726003" y="2853517"/>
            <a:ext cx="2312065" cy="2312065"/>
          </a:xfrm>
          <a:prstGeom prst="ellipse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BC86840-6AE4-5B45-B629-2EFE756E44D2}"/>
              </a:ext>
            </a:extLst>
          </p:cNvPr>
          <p:cNvSpPr/>
          <p:nvPr userDrawn="1"/>
        </p:nvSpPr>
        <p:spPr>
          <a:xfrm>
            <a:off x="-564655" y="5678993"/>
            <a:ext cx="2025866" cy="2025866"/>
          </a:xfrm>
          <a:prstGeom prst="ellipse">
            <a:avLst/>
          </a:prstGeom>
          <a:noFill/>
          <a:ln w="444500">
            <a:solidFill>
              <a:schemeClr val="bg1">
                <a:lumMod val="85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83CECF6-F489-FD46-B2D8-91832408BE92}"/>
              </a:ext>
            </a:extLst>
          </p:cNvPr>
          <p:cNvSpPr/>
          <p:nvPr userDrawn="1"/>
        </p:nvSpPr>
        <p:spPr>
          <a:xfrm>
            <a:off x="808284" y="5964211"/>
            <a:ext cx="338950" cy="338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0792EDAE-B423-9243-B000-CBC406C81B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737" y="3694039"/>
            <a:ext cx="3603763" cy="3163961"/>
          </a:xfrm>
          <a:prstGeom prst="rect">
            <a:avLst/>
          </a:prstGeom>
          <a:effectLst>
            <a:outerShdw blurRad="35891" dist="73383" dir="960000" algn="ctr" rotWithShape="0">
              <a:srgbClr val="000000">
                <a:alpha val="15000"/>
              </a:srgb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77F9C96-4691-284E-93A5-FBFA96F01E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0426" y="2724883"/>
            <a:ext cx="848690" cy="848690"/>
          </a:xfrm>
          <a:prstGeom prst="rect">
            <a:avLst/>
          </a:prstGeom>
        </p:spPr>
      </p:pic>
      <p:sp>
        <p:nvSpPr>
          <p:cNvPr id="23" name="제목 1">
            <a:extLst>
              <a:ext uri="{FF2B5EF4-FFF2-40B4-BE49-F238E27FC236}">
                <a16:creationId xmlns:a16="http://schemas.microsoft.com/office/drawing/2014/main" id="{92905B8C-4434-CF40-8194-416CD6478F14}"/>
              </a:ext>
            </a:extLst>
          </p:cNvPr>
          <p:cNvSpPr txBox="1">
            <a:spLocks/>
          </p:cNvSpPr>
          <p:nvPr userDrawn="1"/>
        </p:nvSpPr>
        <p:spPr>
          <a:xfrm>
            <a:off x="1703057" y="2473363"/>
            <a:ext cx="4211682" cy="11016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kumimoji="1" lang="x-none" altLang="en-US" sz="5000" b="1" spc="-150">
              <a:solidFill>
                <a:schemeClr val="bg1"/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C09EBE2-062F-EE4C-B19A-0208EBF07C2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0192" y="7779851"/>
            <a:ext cx="1510748" cy="57426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BE952193-2250-A541-AEFD-892F43E954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39244" y="403979"/>
            <a:ext cx="1159043" cy="1159043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F3ECD785-52B3-7B4D-8D07-3C19F445235D}"/>
              </a:ext>
            </a:extLst>
          </p:cNvPr>
          <p:cNvSpPr/>
          <p:nvPr userDrawn="1"/>
        </p:nvSpPr>
        <p:spPr>
          <a:xfrm>
            <a:off x="8808128" y="1164538"/>
            <a:ext cx="640672" cy="640672"/>
          </a:xfrm>
          <a:prstGeom prst="ellipse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D9C411B-3679-7B4C-9200-4DEBC32CF9D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0800000">
            <a:off x="-346652" y="-258266"/>
            <a:ext cx="1231572" cy="222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511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4E77596-14EA-034D-9062-06CFFB030F0B}"/>
              </a:ext>
            </a:extLst>
          </p:cNvPr>
          <p:cNvSpPr/>
          <p:nvPr userDrawn="1"/>
        </p:nvSpPr>
        <p:spPr>
          <a:xfrm>
            <a:off x="9188752" y="6559501"/>
            <a:ext cx="2999950" cy="238361"/>
          </a:xfrm>
          <a:prstGeom prst="rect">
            <a:avLst/>
          </a:prstGeom>
        </p:spPr>
        <p:txBody>
          <a:bodyPr wrap="none" lIns="0" tIns="51956" rIns="103912" bIns="51956">
            <a:spAutoFit/>
          </a:bodyPr>
          <a:lstStyle/>
          <a:p>
            <a:pPr algn="r" latinLnBrk="0">
              <a:spcBef>
                <a:spcPts val="227"/>
              </a:spcBef>
            </a:pPr>
            <a:r>
              <a:rPr lang="en-US" altLang="ko-KR" sz="867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a typeface="삼성긴고딕 Regular" panose="020B0600000101010101" pitchFamily="50" charset="-127"/>
                <a:cs typeface="Arial" panose="020B0604020202020204" pitchFamily="34" charset="0"/>
              </a:rPr>
              <a:t>KT </a:t>
            </a:r>
            <a:r>
              <a:rPr lang="ko-KR" altLang="en-US" sz="867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a typeface="삼성긴고딕 Regular" panose="020B0600000101010101" pitchFamily="50" charset="-127"/>
                <a:cs typeface="Arial" panose="020B0604020202020204" pitchFamily="34" charset="0"/>
              </a:rPr>
              <a:t>그룹인재개발실 </a:t>
            </a:r>
            <a:r>
              <a:rPr lang="ko-KR" altLang="en-US" sz="867" kern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a typeface="삼성긴고딕 Regular" panose="020B0600000101010101" pitchFamily="50" charset="-127"/>
                <a:cs typeface="Arial" panose="020B0604020202020204" pitchFamily="34" charset="0"/>
              </a:rPr>
              <a:t>에이블스쿨사업담당</a:t>
            </a:r>
            <a:r>
              <a:rPr lang="ko-KR" altLang="en-US" sz="867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a typeface="삼성긴고딕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867" kern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a typeface="삼성긴고딕 Regular" panose="020B0600000101010101" pitchFamily="50" charset="-127"/>
                <a:cs typeface="Arial" panose="020B0604020202020204" pitchFamily="34" charset="0"/>
              </a:rPr>
              <a:t>에이블스쿨교육팀</a:t>
            </a:r>
            <a:endParaRPr lang="en-US" altLang="ko-KR" sz="867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ea typeface="삼성긴고딕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2B09CC8D-7214-3840-B5BE-AACBF7B7A5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827" y="215660"/>
            <a:ext cx="1742079" cy="2641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E3DE10-1ACC-5A48-811E-07EB0BFF878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BBB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12" tIns="51956" rIns="103912" bIns="51956" rtlCol="0" anchor="ctr"/>
          <a:lstStyle/>
          <a:p>
            <a:pPr algn="ctr"/>
            <a:r>
              <a:rPr lang="ko-KR" altLang="en-US" sz="2400">
                <a:solidFill>
                  <a:prstClr val="whit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66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DE55-87D0-4E45-815B-C7795DF7A50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F1C5-0947-4074-808E-3DDC43CFD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2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4">
            <a:extLst>
              <a:ext uri="{FF2B5EF4-FFF2-40B4-BE49-F238E27FC236}">
                <a16:creationId xmlns:a16="http://schemas.microsoft.com/office/drawing/2014/main" id="{616FC8E6-63C4-D00E-318D-DDEAB6E5CE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441546"/>
              </p:ext>
            </p:extLst>
          </p:nvPr>
        </p:nvGraphicFramePr>
        <p:xfrm>
          <a:off x="11630" y="-11630"/>
          <a:ext cx="12193643" cy="694998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76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8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056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1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5156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UI </a:t>
                      </a:r>
                      <a:r>
                        <a:rPr kumimoji="1" lang="ko-KR" altLang="en-US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설계서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19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Project</a:t>
                      </a: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 3" pitchFamily="18" charset="2"/>
                        </a:rPr>
                        <a:t>무인 국사 통합 관리 시스템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 </a:t>
                      </a:r>
                      <a:r>
                        <a:rPr kumimoji="1" lang="en-US" altLang="ko-KR" sz="1100" b="0" i="0" u="none" strike="noStrike" cap="none" spc="0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ID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0000</a:t>
                      </a:r>
                      <a:endParaRPr kumimoji="1" lang="ko-KR" altLang="ko-KR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19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화면경로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 3" pitchFamily="18" charset="2"/>
                        </a:rPr>
                        <a:t>Login&gt;Join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화면명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관리자 등록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버전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Ver</a:t>
                      </a: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1.0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71">
                <a:tc gridSpan="5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 구성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 설명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652">
                <a:tc rowSpan="4" gridSpan="5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ID</a:t>
                      </a:r>
                      <a:r>
                        <a:rPr lang="en-US" altLang="ko-KR" sz="1100" b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1100" b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관리자 </a:t>
                      </a:r>
                      <a:r>
                        <a:rPr lang="en-US" altLang="ko-KR" sz="1100" b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ID </a:t>
                      </a:r>
                      <a:r>
                        <a:rPr lang="ko-KR" altLang="en-US" sz="1100" b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기입</a:t>
                      </a:r>
                      <a:r>
                        <a:rPr lang="en-US" altLang="ko-KR" sz="1100" b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100" b="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사번</a:t>
                      </a:r>
                      <a:r>
                        <a:rPr lang="en-US" altLang="ko-KR" sz="1100" b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100" b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552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en-US" altLang="ko-KR" sz="1100" b="0" spc="-2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PW</a:t>
                      </a:r>
                      <a:r>
                        <a:rPr lang="en-US" altLang="ko-KR" sz="1100" b="0" spc="-2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/>
                      </a:r>
                      <a:br>
                        <a:rPr lang="en-US" altLang="ko-KR" sz="1100" b="0" spc="-2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ko-KR" altLang="en-US" sz="1100" b="0" spc="-2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관리자 패스워드 기입</a:t>
                      </a:r>
                      <a:endParaRPr lang="en-US" altLang="ko-KR" sz="1100" b="0" spc="-2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552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en-US" altLang="ko-KR" sz="11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지역 부서 기입</a:t>
                      </a:r>
                      <a:r>
                        <a:rPr lang="en-US" altLang="ko-KR" sz="11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/>
                      </a:r>
                      <a:br>
                        <a:rPr lang="en-US" altLang="ko-KR" sz="11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en-US" altLang="ko-KR" sz="11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</a:t>
                      </a:r>
                      <a:r>
                        <a:rPr lang="ko-KR" altLang="en-US" sz="11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지역 사업소 코드 혹은 </a:t>
                      </a:r>
                      <a:r>
                        <a:rPr lang="ko-KR" altLang="en-US" sz="1100" baseline="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사업소명</a:t>
                      </a:r>
                      <a:r>
                        <a:rPr lang="ko-KR" altLang="en-US" sz="11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기입</a:t>
                      </a:r>
                      <a:endParaRPr lang="en-US" altLang="ko-KR" sz="1100" baseline="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15525">
                <a:tc gridSpan="5" v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회원 가입</a:t>
                      </a: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/>
                      </a:r>
                      <a:b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신규 관리자 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등록</a:t>
                      </a:r>
                      <a:endParaRPr lang="en-US" altLang="ko-KR" sz="1100" b="0" spc="-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5525">
                <a:tc gridSpan="5">
                  <a:txBody>
                    <a:bodyPr/>
                    <a:lstStyle/>
                    <a:p>
                      <a:pPr marL="0" lvl="0" indent="0" algn="ctr" defTabSz="1279525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1279525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Font typeface="Arial"/>
                        <a:buChar char="•"/>
                      </a:pPr>
                      <a:endParaRPr lang="en-US" altLang="ko-KR" sz="1100" b="0" spc="-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66853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F257C54-B186-BF82-0AAA-7DB33DC00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6"/>
          <a:stretch/>
        </p:blipFill>
        <p:spPr>
          <a:xfrm>
            <a:off x="304340" y="4253"/>
            <a:ext cx="1309101" cy="32264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88" y="1357962"/>
            <a:ext cx="7419026" cy="421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8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4">
            <a:extLst>
              <a:ext uri="{FF2B5EF4-FFF2-40B4-BE49-F238E27FC236}">
                <a16:creationId xmlns:a16="http://schemas.microsoft.com/office/drawing/2014/main" id="{616FC8E6-63C4-D00E-318D-DDEAB6E5CE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795365"/>
              </p:ext>
            </p:extLst>
          </p:nvPr>
        </p:nvGraphicFramePr>
        <p:xfrm>
          <a:off x="11630" y="-11630"/>
          <a:ext cx="12193643" cy="694998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76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8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056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1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5156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UI </a:t>
                      </a:r>
                      <a:r>
                        <a:rPr kumimoji="1" lang="ko-KR" altLang="en-US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설계서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19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Project</a:t>
                      </a: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 3" pitchFamily="18" charset="2"/>
                        </a:rPr>
                        <a:t>무인 국사 통합 관리 시스템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 </a:t>
                      </a:r>
                      <a:r>
                        <a:rPr kumimoji="1" lang="en-US" altLang="ko-KR" sz="1100" b="0" i="0" u="none" strike="noStrike" cap="none" spc="0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ID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0001</a:t>
                      </a:r>
                      <a:endParaRPr kumimoji="1" lang="ko-KR" altLang="ko-KR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19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화면경로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 3" pitchFamily="18" charset="2"/>
                        </a:rPr>
                        <a:t>URL </a:t>
                      </a:r>
                      <a:r>
                        <a:rPr kumimoji="1" lang="ko-KR" altLang="en-US" sz="1100" b="0" i="0" u="none" strike="noStrike" cap="none" spc="0" normalizeH="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 3" pitchFamily="18" charset="2"/>
                        </a:rPr>
                        <a:t>연결시</a:t>
                      </a:r>
                      <a:r>
                        <a:rPr kumimoji="1" lang="ko-KR" altLang="en-US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 3" pitchFamily="18" charset="2"/>
                        </a:rPr>
                        <a:t> </a:t>
                      </a:r>
                      <a:r>
                        <a:rPr kumimoji="1" lang="ko-KR" altLang="en-US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 3" pitchFamily="18" charset="2"/>
                        </a:rPr>
                        <a:t>연결</a:t>
                      </a: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 3" pitchFamily="18" charset="2"/>
                        </a:rPr>
                        <a:t>(Log in)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화면명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메인 페이지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버전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Ver</a:t>
                      </a: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1.0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71">
                <a:tc gridSpan="5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 구성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 설명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652">
                <a:tc rowSpan="4" gridSpan="5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ID</a:t>
                      </a:r>
                      <a:r>
                        <a:rPr lang="en-US" altLang="ko-KR" sz="1100" b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1100" b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관리자 </a:t>
                      </a:r>
                      <a:r>
                        <a:rPr lang="en-US" altLang="ko-KR" sz="1100" b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ID </a:t>
                      </a:r>
                      <a:r>
                        <a:rPr lang="ko-KR" altLang="en-US" sz="1100" b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기입</a:t>
                      </a:r>
                      <a:endParaRPr lang="ko-KR" altLang="en-US" sz="1100" b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552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en-US" altLang="ko-KR" sz="1100" b="0" spc="-2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PW</a:t>
                      </a:r>
                      <a:r>
                        <a:rPr lang="en-US" altLang="ko-KR" sz="1100" b="0" spc="-2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/>
                      </a:r>
                      <a:br>
                        <a:rPr lang="en-US" altLang="ko-KR" sz="1100" b="0" spc="-2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ko-KR" altLang="en-US" sz="1100" b="0" spc="-2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관리자 패스워드 기입</a:t>
                      </a:r>
                      <a:endParaRPr lang="en-US" altLang="ko-KR" sz="1100" b="0" spc="-2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552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ko-KR" altLang="en-US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로그인</a:t>
                      </a:r>
                      <a: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/>
                      </a:r>
                      <a:b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ko-KR" altLang="en-US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로그인시 </a:t>
                      </a:r>
                      <a: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HOME</a:t>
                      </a:r>
                      <a:r>
                        <a:rPr lang="ko-KR" altLang="en-US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 이동</a:t>
                      </a:r>
                      <a:endParaRPr lang="ko-KR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15525">
                <a:tc gridSpan="5" v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회원 가입</a:t>
                      </a: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/>
                      </a:r>
                      <a:b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신규 관리자 회원 가입</a:t>
                      </a:r>
                      <a:endParaRPr lang="en-US" altLang="ko-KR" sz="1100" b="0" spc="-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5525">
                <a:tc gridSpan="5">
                  <a:txBody>
                    <a:bodyPr/>
                    <a:lstStyle/>
                    <a:p>
                      <a:pPr marL="0" lvl="0" indent="0" algn="ctr" defTabSz="1279525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1279525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Font typeface="Arial"/>
                        <a:buChar char="•"/>
                      </a:pPr>
                      <a:endParaRPr lang="en-US" altLang="ko-KR" sz="1100" b="0" spc="-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66853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F257C54-B186-BF82-0AAA-7DB33DC00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6"/>
          <a:stretch/>
        </p:blipFill>
        <p:spPr>
          <a:xfrm>
            <a:off x="304340" y="4253"/>
            <a:ext cx="1309101" cy="322647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27982" y="1339567"/>
            <a:ext cx="6080469" cy="3759940"/>
            <a:chOff x="0" y="154379"/>
            <a:chExt cx="7914903" cy="5201393"/>
          </a:xfrm>
        </p:grpSpPr>
        <p:sp>
          <p:nvSpPr>
            <p:cNvPr id="6" name="TextBox 5"/>
            <p:cNvSpPr txBox="1"/>
            <p:nvPr/>
          </p:nvSpPr>
          <p:spPr>
            <a:xfrm>
              <a:off x="0" y="154379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 </a:t>
              </a:r>
              <a:r>
                <a:rPr lang="ko-KR" altLang="en-US" dirty="0" err="1" smtClean="0"/>
                <a:t>메인페이지</a:t>
              </a:r>
              <a:endParaRPr lang="en-US" altLang="ko-KR" dirty="0" smtClean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138550" y="1187533"/>
              <a:ext cx="3776353" cy="41682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687783" y="2030681"/>
              <a:ext cx="2677886" cy="40969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687783" y="2616531"/>
              <a:ext cx="2677886" cy="40969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687783" y="4714504"/>
              <a:ext cx="2677886" cy="186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687783" y="3239986"/>
              <a:ext cx="2677886" cy="40969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4">
            <a:extLst>
              <a:ext uri="{FF2B5EF4-FFF2-40B4-BE49-F238E27FC236}">
                <a16:creationId xmlns:a16="http://schemas.microsoft.com/office/drawing/2014/main" id="{616FC8E6-63C4-D00E-318D-DDEAB6E5CE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384"/>
              </p:ext>
            </p:extLst>
          </p:nvPr>
        </p:nvGraphicFramePr>
        <p:xfrm>
          <a:off x="11630" y="-11630"/>
          <a:ext cx="12193643" cy="6892917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76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8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056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1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5156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UI </a:t>
                      </a:r>
                      <a:r>
                        <a:rPr kumimoji="1" lang="ko-KR" altLang="en-US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설계서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19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Project</a:t>
                      </a: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 3" pitchFamily="18" charset="2"/>
                        </a:rPr>
                        <a:t>무인 국사 통합 관리 시스템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 </a:t>
                      </a:r>
                      <a:r>
                        <a:rPr kumimoji="1" lang="en-US" altLang="ko-KR" sz="1100" b="0" i="0" u="none" strike="noStrike" cap="none" spc="0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ID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0002</a:t>
                      </a:r>
                      <a:endParaRPr kumimoji="1" lang="ko-KR" altLang="ko-KR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19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화면경로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 3" pitchFamily="18" charset="2"/>
                        </a:rPr>
                        <a:t>Login&gt;Main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화면명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HOME</a:t>
                      </a:r>
                      <a:r>
                        <a:rPr kumimoji="1" lang="ko-KR" altLang="en-US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페이지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버전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Ver</a:t>
                      </a: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1.0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71">
                <a:tc gridSpan="5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 구성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 설명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652">
                <a:tc rowSpan="4" gridSpan="5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고정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상단바</a:t>
                      </a:r>
                      <a:r>
                        <a:rPr lang="en-US" altLang="ko-KR" sz="1100" b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로그아웃</a:t>
                      </a:r>
                      <a:r>
                        <a:rPr lang="en-US" altLang="ko-KR" sz="1100" b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로그인 계정</a:t>
                      </a:r>
                      <a:r>
                        <a:rPr lang="en-US" altLang="ko-KR" sz="1100" b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좌상단</a:t>
                      </a:r>
                      <a:r>
                        <a:rPr lang="ko-KR" altLang="en-US" sz="1100" b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국사 지점</a:t>
                      </a:r>
                      <a:endParaRPr lang="en-US" altLang="ko-KR" sz="1100" b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552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달력을 통한 관리자 방문 예정 테이블 제공</a:t>
                      </a:r>
                      <a:endParaRPr lang="en-US" altLang="ko-KR" sz="1100" b="0" spc="-2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각각의 창으로 이동 가능한 </a:t>
                      </a:r>
                      <a:r>
                        <a:rPr lang="ko-KR" altLang="en-US" sz="1100" b="0" spc="-2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상단바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기능 제공</a:t>
                      </a:r>
                      <a:endParaRPr lang="en-US" altLang="ko-KR" sz="1100" b="0" spc="-2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중단에 파일 업로드 창으로 이동하는 </a:t>
                      </a:r>
                      <a:r>
                        <a:rPr lang="ko-KR" altLang="en-US" sz="1100" b="0" spc="-2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비콘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 생성</a:t>
                      </a:r>
                      <a:endParaRPr lang="en-US" altLang="ko-KR" sz="1100" b="0" spc="-2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552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Footer</a:t>
                      </a:r>
                      <a:r>
                        <a:rPr lang="ko-KR" altLang="en-US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활용하여 저작권 적시</a:t>
                      </a:r>
                      <a: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ko-KR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15525">
                <a:tc gridSpan="5" v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서비스 내용</a:t>
                      </a: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spc="-2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만든사람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리스트 제공</a:t>
                      </a:r>
                      <a:endParaRPr lang="en-US" altLang="ko-KR" sz="1100" b="0" spc="-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5525">
                <a:tc gridSpan="5">
                  <a:txBody>
                    <a:bodyPr/>
                    <a:lstStyle/>
                    <a:p>
                      <a:pPr marL="0" lvl="0" indent="0" algn="ctr" defTabSz="1279525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1279525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Font typeface="Arial"/>
                        <a:buChar char="•"/>
                      </a:pPr>
                      <a:endParaRPr lang="en-US" altLang="ko-KR" sz="1100" b="0" spc="-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66853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F257C54-B186-BF82-0AAA-7DB33DC00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6"/>
          <a:stretch/>
        </p:blipFill>
        <p:spPr>
          <a:xfrm>
            <a:off x="304340" y="4253"/>
            <a:ext cx="1309101" cy="32264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4" y="1318306"/>
            <a:ext cx="8316098" cy="42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4">
            <a:extLst>
              <a:ext uri="{FF2B5EF4-FFF2-40B4-BE49-F238E27FC236}">
                <a16:creationId xmlns:a16="http://schemas.microsoft.com/office/drawing/2014/main" id="{616FC8E6-63C4-D00E-318D-DDEAB6E5CE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433286"/>
              </p:ext>
            </p:extLst>
          </p:nvPr>
        </p:nvGraphicFramePr>
        <p:xfrm>
          <a:off x="11630" y="-11630"/>
          <a:ext cx="12193643" cy="6892917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76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8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056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1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5156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UI </a:t>
                      </a:r>
                      <a:r>
                        <a:rPr kumimoji="1" lang="ko-KR" altLang="en-US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설계서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19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Project</a:t>
                      </a: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 3" pitchFamily="18" charset="2"/>
                        </a:rPr>
                        <a:t>무인 국사 통합 관리 시스템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 </a:t>
                      </a:r>
                      <a:r>
                        <a:rPr kumimoji="1" lang="en-US" altLang="ko-KR" sz="1100" b="0" i="0" u="none" strike="noStrike" cap="none" spc="0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ID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0003</a:t>
                      </a:r>
                      <a:endParaRPr kumimoji="1" lang="ko-KR" altLang="ko-KR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19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화면경로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 3" pitchFamily="18" charset="2"/>
                        </a:rPr>
                        <a:t>Login&gt;Main&gt;</a:t>
                      </a:r>
                      <a:r>
                        <a:rPr kumimoji="1" lang="en-US" altLang="ko-KR" sz="1100" b="0" i="0" u="none" strike="noStrike" cap="none" spc="0" normalizeH="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 3" pitchFamily="18" charset="2"/>
                        </a:rPr>
                        <a:t>Fileupload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화면명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객체 탐지 모델에 영상 업로드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버전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Ver</a:t>
                      </a: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1.0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71">
                <a:tc gridSpan="5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 구성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 설명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652">
                <a:tc rowSpan="4" gridSpan="5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고정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상단바</a:t>
                      </a:r>
                      <a:r>
                        <a:rPr lang="en-US" altLang="ko-KR" sz="1100" b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로그아웃</a:t>
                      </a:r>
                      <a:r>
                        <a:rPr lang="en-US" altLang="ko-KR" sz="1100" b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로그인 계정</a:t>
                      </a:r>
                      <a:r>
                        <a:rPr lang="en-US" altLang="ko-KR" sz="1100" b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좌상단</a:t>
                      </a:r>
                      <a:r>
                        <a:rPr lang="ko-KR" altLang="en-US" sz="1100" b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국사 지점</a:t>
                      </a:r>
                      <a:endParaRPr lang="en-US" altLang="ko-KR" sz="1100" b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552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실시간 영상 처리 대신 영상 업로드로 대체</a:t>
                      </a: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/>
                      </a:r>
                      <a:b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영상 처리 요청</a:t>
                      </a:r>
                      <a:endParaRPr lang="en-US" altLang="ko-KR" sz="1100" b="0" spc="-2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이상행동</a:t>
                      </a: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화재</a:t>
                      </a: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안전복장등을 체크하는 모델</a:t>
                      </a:r>
                      <a:endParaRPr lang="en-US" altLang="ko-KR" sz="1100" b="0" spc="-2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552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작업자 안전 영상 감식</a:t>
                      </a: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/>
                      </a:r>
                      <a:b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국사 내부로 진입하는 작업자의 복장 및 안전 수직 여부 판단 모델 삽입</a:t>
                      </a:r>
                      <a:endParaRPr lang="en-US" altLang="ko-KR" sz="1100" b="0" spc="-2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ko-KR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15525">
                <a:tc gridSpan="5" v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국사 외부 영상 감식</a:t>
                      </a: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/>
                      </a:r>
                      <a:b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국사 외부에서 내부로 인가되지 않은 침입자 및 </a:t>
                      </a:r>
                      <a:r>
                        <a:rPr lang="ko-KR" altLang="en-US" sz="1100" b="0" spc="-2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거수자를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판단 및 분석하는 모델 삽입</a:t>
                      </a:r>
                      <a:endParaRPr lang="en-US" altLang="ko-KR" sz="1100" b="0" spc="-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5525">
                <a:tc gridSpan="5">
                  <a:txBody>
                    <a:bodyPr/>
                    <a:lstStyle/>
                    <a:p>
                      <a:pPr marL="0" lvl="0" indent="0" algn="ctr" defTabSz="1279525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1279525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kumimoji="1" lang="en-US" altLang="ko-KR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국사 내부 영상 감식</a:t>
                      </a: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/>
                      </a:r>
                      <a:b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국사 내부에서 발생하는 화재</a:t>
                      </a: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및 기타 이상 상황 발생을 판단 및 분석하는 모델 삽입</a:t>
                      </a:r>
                      <a:endParaRPr lang="en-US" altLang="ko-KR" sz="1100" b="0" spc="-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66853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F257C54-B186-BF82-0AAA-7DB33DC00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6"/>
          <a:stretch/>
        </p:blipFill>
        <p:spPr>
          <a:xfrm>
            <a:off x="304340" y="4253"/>
            <a:ext cx="1309101" cy="32264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3" y="1327808"/>
            <a:ext cx="8359406" cy="427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8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4">
            <a:extLst>
              <a:ext uri="{FF2B5EF4-FFF2-40B4-BE49-F238E27FC236}">
                <a16:creationId xmlns:a16="http://schemas.microsoft.com/office/drawing/2014/main" id="{616FC8E6-63C4-D00E-318D-DDEAB6E5CE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497018"/>
              </p:ext>
            </p:extLst>
          </p:nvPr>
        </p:nvGraphicFramePr>
        <p:xfrm>
          <a:off x="11630" y="-11630"/>
          <a:ext cx="12193643" cy="6892917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76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8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056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1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5156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UI </a:t>
                      </a:r>
                      <a:r>
                        <a:rPr kumimoji="1" lang="ko-KR" altLang="en-US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설계서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19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Project</a:t>
                      </a: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 3" pitchFamily="18" charset="2"/>
                        </a:rPr>
                        <a:t>무인 국사 통합 관리 시스템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 </a:t>
                      </a:r>
                      <a:r>
                        <a:rPr kumimoji="1" lang="en-US" altLang="ko-KR" sz="1100" b="0" i="0" u="none" strike="noStrike" cap="none" spc="0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ID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0004</a:t>
                      </a:r>
                      <a:endParaRPr kumimoji="1" lang="ko-KR" altLang="ko-KR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19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화면경로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 3" pitchFamily="18" charset="2"/>
                        </a:rPr>
                        <a:t>Login&gt;Main&gt;</a:t>
                      </a:r>
                      <a:r>
                        <a:rPr kumimoji="1" lang="en-US" altLang="ko-KR" sz="1100" b="0" i="0" u="none" strike="noStrike" cap="none" spc="0" normalizeH="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 3" pitchFamily="18" charset="2"/>
                        </a:rPr>
                        <a:t>Fileupload</a:t>
                      </a: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 3" pitchFamily="18" charset="2"/>
                        </a:rPr>
                        <a:t>&gt;result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화면명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영상 분석 결과 창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버전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Ver</a:t>
                      </a: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1.0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71">
                <a:tc gridSpan="5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 구성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 설명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652">
                <a:tc rowSpan="4" gridSpan="5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고정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상단바</a:t>
                      </a:r>
                      <a:r>
                        <a:rPr lang="en-US" altLang="ko-KR" sz="1100" b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로그아웃</a:t>
                      </a:r>
                      <a:r>
                        <a:rPr lang="en-US" altLang="ko-KR" sz="1100" b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로그인 계정</a:t>
                      </a:r>
                      <a:r>
                        <a:rPr lang="en-US" altLang="ko-KR" sz="1100" b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좌상단</a:t>
                      </a:r>
                      <a:r>
                        <a:rPr lang="ko-KR" altLang="en-US" sz="1100" b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국사 지점</a:t>
                      </a:r>
                      <a:endParaRPr lang="en-US" altLang="ko-KR" sz="1100" b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552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동영상 </a:t>
                      </a:r>
                      <a:r>
                        <a:rPr lang="ko-KR" altLang="en-US" sz="1100" b="0" spc="-2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결과창</a:t>
                      </a: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/>
                      </a:r>
                      <a:b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로그로 영상내 어떤 종류의 이상 징후가 </a:t>
                      </a:r>
                      <a:r>
                        <a:rPr lang="ko-KR" altLang="en-US" sz="1100" b="0" spc="-2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몇번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발생했는지 로그로 제공</a:t>
                      </a: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/>
                      </a:r>
                      <a:b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업로드한 영상의 영상 처리 후의 영상 제공</a:t>
                      </a:r>
                      <a:endParaRPr lang="en-US" altLang="ko-KR" sz="1100" b="0" spc="-2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552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작업자 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안전 감식 결과</a:t>
                      </a: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/>
                      </a:r>
                      <a:b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국사 내부로 진입하는 작업자의 복장 및 안전 수직 여부 판단 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모델을 통한 결과 제공</a:t>
                      </a:r>
                      <a:endParaRPr lang="en-US" altLang="ko-KR" sz="1100" b="0" spc="-2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15525">
                <a:tc gridSpan="5" v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국사 외부 영상 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감식 결과</a:t>
                      </a: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/>
                      </a:r>
                      <a:b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국사 외부에서 내부로 인가되지 않은 침입자 및 </a:t>
                      </a:r>
                      <a:r>
                        <a:rPr lang="ko-KR" altLang="en-US" sz="1100" b="0" spc="-2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거수자를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판단하여 결과 제공</a:t>
                      </a:r>
                      <a:endParaRPr lang="en-US" altLang="ko-KR" sz="1100" b="0" spc="-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5525">
                <a:tc gridSpan="5">
                  <a:txBody>
                    <a:bodyPr/>
                    <a:lstStyle/>
                    <a:p>
                      <a:pPr marL="0" lvl="0" indent="0" algn="ctr" defTabSz="1279525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1279525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kumimoji="1" lang="en-US" altLang="ko-KR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>
                    <a:lnL w="9524">
                      <a:solidFill>
                        <a:schemeClr val="tx1"/>
                      </a:solidFill>
                    </a:lnL>
                    <a:lnR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국사 내부 영상 감식</a:t>
                      </a: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/>
                      </a:r>
                      <a:b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국사 내부에서 발생하는 화재</a:t>
                      </a: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및 기타 이상 상황 발생을 </a:t>
                      </a:r>
                      <a:r>
                        <a:rPr lang="ko-KR" altLang="en-US" sz="1100" b="0" spc="-2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판단후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결과 제공</a:t>
                      </a:r>
                      <a:endParaRPr lang="en-US" altLang="ko-KR" sz="1100" b="0" spc="-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66853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F257C54-B186-BF82-0AAA-7DB33DC00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6"/>
          <a:stretch/>
        </p:blipFill>
        <p:spPr>
          <a:xfrm>
            <a:off x="304340" y="4253"/>
            <a:ext cx="1309101" cy="32264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44" y="1287374"/>
            <a:ext cx="8304012" cy="424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9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4">
            <a:extLst>
              <a:ext uri="{FF2B5EF4-FFF2-40B4-BE49-F238E27FC236}">
                <a16:creationId xmlns:a16="http://schemas.microsoft.com/office/drawing/2014/main" id="{616FC8E6-63C4-D00E-318D-DDEAB6E5CE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255487"/>
              </p:ext>
            </p:extLst>
          </p:nvPr>
        </p:nvGraphicFramePr>
        <p:xfrm>
          <a:off x="11630" y="-11630"/>
          <a:ext cx="12193643" cy="6917289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76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8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056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1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5156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UI </a:t>
                      </a:r>
                      <a:r>
                        <a:rPr kumimoji="1" lang="ko-KR" altLang="en-US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설계서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19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Project</a:t>
                      </a: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 3" pitchFamily="18" charset="2"/>
                        </a:rPr>
                        <a:t>무인 국사 통합 관리 시스템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 </a:t>
                      </a:r>
                      <a:r>
                        <a:rPr kumimoji="1" lang="en-US" altLang="ko-KR" sz="1100" b="0" i="0" u="none" strike="noStrike" cap="none" spc="0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ID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0005</a:t>
                      </a:r>
                      <a:endParaRPr kumimoji="1" lang="ko-KR" altLang="ko-KR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576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화면경로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Wingdings 3" pitchFamily="18" charset="2"/>
                        </a:rPr>
                        <a:t>Login&gt;Main&gt;Bulletin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화면명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게시판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버전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Ver</a:t>
                      </a: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1.0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71">
                <a:tc gridSpan="5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 구성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화면 설명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652">
                <a:tc rowSpan="4" gridSpan="5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고정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상단바</a:t>
                      </a:r>
                      <a:r>
                        <a:rPr lang="en-US" altLang="ko-KR" sz="1100" b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로그아웃</a:t>
                      </a:r>
                      <a:r>
                        <a:rPr lang="en-US" altLang="ko-KR" sz="1100" b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로그인 계정</a:t>
                      </a:r>
                      <a:r>
                        <a:rPr lang="en-US" altLang="ko-KR" sz="1100" b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좌상단</a:t>
                      </a:r>
                      <a:r>
                        <a:rPr lang="ko-KR" altLang="en-US" sz="1100" b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국사 지점</a:t>
                      </a:r>
                      <a:endParaRPr lang="en-US" altLang="ko-KR" sz="1100" b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552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작업 일지 게시판</a:t>
                      </a: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/>
                      </a:r>
                      <a:b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작업이 진행 된 국사</a:t>
                      </a: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일자의 담당자가 작업 내용 및 결과를 작성하는 게시판 제공</a:t>
                      </a:r>
                      <a:endParaRPr lang="en-US" altLang="ko-KR" sz="1100" b="0" spc="-2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552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ko-KR" altLang="en-US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공지사항 게시판</a:t>
                      </a:r>
                      <a: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/>
                      </a:r>
                      <a:b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r>
                        <a:rPr lang="en-US" altLang="ko-KR" sz="11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작업 소요 </a:t>
                      </a:r>
                      <a:r>
                        <a:rPr lang="ko-KR" altLang="en-US" sz="1100" baseline="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예정등의</a:t>
                      </a:r>
                      <a:r>
                        <a:rPr lang="ko-KR" altLang="en-US" sz="11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공지사항을 작성하는 게시판 기능 제공</a:t>
                      </a:r>
                      <a:endParaRPr lang="en-US" altLang="ko-KR" sz="11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15525">
                <a:tc gridSpan="5" v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spc="0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 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게시판</a:t>
                      </a:r>
                      <a:endParaRPr lang="en-US" altLang="ko-KR" sz="1100" b="0" spc="-2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영상 분석 결과 로그로 저장</a:t>
                      </a:r>
                      <a:endParaRPr lang="en-US" altLang="ko-KR" sz="1100" b="0" spc="-2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이상치 발생시 이상 발생으로 저장</a:t>
                      </a: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/>
                        <a:buNone/>
                      </a:pP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이상치 미 발생시 이상 </a:t>
                      </a:r>
                      <a:r>
                        <a:rPr lang="ko-KR" altLang="en-US" sz="1100" b="0" spc="-2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미발생으로</a:t>
                      </a:r>
                      <a:r>
                        <a:rPr lang="ko-KR" altLang="en-US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저장</a:t>
                      </a:r>
                      <a:r>
                        <a:rPr lang="en-US" altLang="ko-KR" sz="1100" b="0" spc="-2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/>
                        <a:buNone/>
                      </a:pPr>
                      <a:endParaRPr lang="en-US" altLang="ko-KR" sz="1100" b="0" spc="-2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5525">
                <a:tc gridSpan="5">
                  <a:txBody>
                    <a:bodyPr/>
                    <a:lstStyle/>
                    <a:p>
                      <a:pPr marL="0" lvl="0" indent="0" algn="ctr" defTabSz="1279525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1279525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Font typeface="Arial"/>
                        <a:buChar char="•"/>
                      </a:pPr>
                      <a:endParaRPr lang="en-US" altLang="ko-KR" sz="1100" b="0" spc="-2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5720" marR="45720" anchor="ctr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66853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F257C54-B186-BF82-0AAA-7DB33DC00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6"/>
          <a:stretch/>
        </p:blipFill>
        <p:spPr>
          <a:xfrm>
            <a:off x="304340" y="4253"/>
            <a:ext cx="1309101" cy="32264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0" y="1324474"/>
            <a:ext cx="8264862" cy="422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7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5AF061810C8014FA1C70E00921C1D6A" ma:contentTypeVersion="4" ma:contentTypeDescription="새 문서를 만듭니다." ma:contentTypeScope="" ma:versionID="308e5a9ecd84e3e0d7081c83f75207dd">
  <xsd:schema xmlns:xsd="http://www.w3.org/2001/XMLSchema" xmlns:xs="http://www.w3.org/2001/XMLSchema" xmlns:p="http://schemas.microsoft.com/office/2006/metadata/properties" xmlns:ns2="0f6ad71a-8a4a-4fc6-acf3-e5741bcbc718" targetNamespace="http://schemas.microsoft.com/office/2006/metadata/properties" ma:root="true" ma:fieldsID="c608e721b902ca484dbaab4517740fe0" ns2:_="">
    <xsd:import namespace="0f6ad71a-8a4a-4fc6-acf3-e5741bcbc7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ad71a-8a4a-4fc6-acf3-e5741bcbc7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101BC9-3A37-4C29-A02D-DD57B81FF8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1EE400-0287-4C22-B0B2-D7A1A915F6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6ad71a-8a4a-4fc6-acf3-e5741bcbc7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F46DA2-0DAE-4DDF-8808-F8AB778DA1C5}">
  <ds:schemaRefs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0f6ad71a-8a4a-4fc6-acf3-e5741bcbc71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527</Words>
  <Application>Microsoft Office PowerPoint</Application>
  <PresentationFormat>와이드스크린</PresentationFormat>
  <Paragraphs>148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나눔스퀘어 Bold</vt:lpstr>
      <vt:lpstr>맑은 고딕</vt:lpstr>
      <vt:lpstr>삼성긴고딕 Regular</vt:lpstr>
      <vt:lpstr>Arial</vt:lpstr>
      <vt:lpstr>Wingdings 3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User</cp:lastModifiedBy>
  <cp:revision>14</cp:revision>
  <dcterms:created xsi:type="dcterms:W3CDTF">2022-04-12T06:31:13Z</dcterms:created>
  <dcterms:modified xsi:type="dcterms:W3CDTF">2023-06-07T05:47:39Z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0x010100C5AF061810C8014FA1C70E00921C1D6A</vt:lpwstr>
  </property>
</Properties>
</file>