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kFsVFhG1MjUIDDY0yNpHGavy1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F84CB-C898-4EA2-8CDC-F0783F33E5C3}">
  <a:tblStyle styleId="{DEAF84CB-C898-4EA2-8CDC-F0783F33E5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B5FA11-FA0B-4662-B4E9-EA0A2FA4DF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37093" y="2635769"/>
            <a:ext cx="9434815" cy="14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WEB APPLICATION BASED DIABETES PREDICTION USING MACHINE LEARNING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180" name="Google Shape;180;p13" descr="2B970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775" y="279221"/>
            <a:ext cx="4794250" cy="58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 descr="Screenshot (586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9251" y="436083"/>
            <a:ext cx="3776662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 descr="Plo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177" y="2880533"/>
            <a:ext cx="4724810" cy="347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K-NEAREST NEIGHBOUR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838200" y="1489195"/>
            <a:ext cx="7686040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KNN classifies new data points based on their proximity to the k nearest training data points using Euclidean or Manhattan distance.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KNN uses a voting mechanism to classify new data points based on the class with the highest number of votes among the k nearest neighbors, with a weighted voting scheme used for 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KNN stores all training data points for classification, making it computationally expensive for large datasets, but allowing for real-time predictions once trained.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240" y="2195698"/>
            <a:ext cx="3320870" cy="305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RANDOM FOREST CLASSIFIER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33160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Random Forest Classifier is an ensemble learning method that combines multiple decision trees for better prediction performance.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Random Forest Classifier can provide information about feature importance, which is useful in feature selection and understanding data patterns.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Hyperparameter tuning is essential for optimizing the performance of Random Forest Classifier.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940" y="1314768"/>
            <a:ext cx="4856480" cy="476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META - ESTIMATOR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1"/>
          </p:nvPr>
        </p:nvSpPr>
        <p:spPr>
          <a:xfrm>
            <a:off x="838200" y="1545620"/>
            <a:ext cx="10515600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Bagging (Bootstrap Aggregating) is a meta-estimator that uses bootstrapping to create multiple samples of the training data and fits an estimator on each sample.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 algorithm then aggregates the results of the estimators to make a final prediction. This can help reduce overfitting and increase the model's stability and accuracy.</a:t>
            </a:r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06" name="Google Shape;206;p16" descr="What is Bagging in Machine Learning And How to Perform Bagg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5528" y="4041398"/>
            <a:ext cx="4220943" cy="249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MERITS AND DEMERITS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6197600" y="1825625"/>
            <a:ext cx="5156200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Robust to overfitting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Good for high-dimensional data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High accuracy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Requires careful hyperparameter tuning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Sensitive to noisy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7" descr="Website Analytics Seo Data Analysis Concept Stock Vector (Royalty Free)  233848510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57436"/>
            <a:ext cx="4572000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838200" y="3000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7724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Here we are expecting the accurate prediction of the diabetes.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Through the usage of various Machine learning models and selecting the best model for the prediction of the diabetes.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As a result, it is easy to predict the diabetes, if this system is implemented in the laboratories where the blood samples are collected and processed.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graphicFrame>
        <p:nvGraphicFramePr>
          <p:cNvPr id="222" name="Google Shape;222;p18"/>
          <p:cNvGraphicFramePr/>
          <p:nvPr/>
        </p:nvGraphicFramePr>
        <p:xfrm>
          <a:off x="8293100" y="1825625"/>
          <a:ext cx="3683000" cy="3207825"/>
        </p:xfrm>
        <a:graphic>
          <a:graphicData uri="http://schemas.openxmlformats.org/drawingml/2006/table">
            <a:tbl>
              <a:tblPr>
                <a:noFill/>
                <a:tableStyleId>{7AB5FA11-FA0B-4662-B4E9-EA0A2FA4DF36}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Score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75.33%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81.81%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 with Bagging Meta-estimator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83.11%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graphicFrame>
        <p:nvGraphicFramePr>
          <p:cNvPr id="228" name="Google Shape;228;p19"/>
          <p:cNvGraphicFramePr/>
          <p:nvPr/>
        </p:nvGraphicFramePr>
        <p:xfrm>
          <a:off x="1315718" y="1879600"/>
          <a:ext cx="9773900" cy="3909175"/>
        </p:xfrm>
        <a:graphic>
          <a:graphicData uri="http://schemas.openxmlformats.org/drawingml/2006/table">
            <a:tbl>
              <a:tblPr>
                <a:noFill/>
                <a:tableStyleId>{DEAF84CB-C898-4EA2-8CDC-F0783F33E5C3}</a:tableStyleId>
              </a:tblPr>
              <a:tblGrid>
                <a:gridCol w="26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Score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Score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Score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Score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K-Nearest Neighbour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0.7552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0.7636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0.7826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0.7730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 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0.7643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0.6888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0.6595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0.8051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0.6739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Bagging Meta-estimator(RF)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0.7783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0.7380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0.6595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0.8311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0.6966</a:t>
                      </a: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838200" y="360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RESULT TABULATION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436880" y="1960880"/>
            <a:ext cx="4805680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731" y="253666"/>
            <a:ext cx="4892771" cy="628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55556"/>
          <a:stretch/>
        </p:blipFill>
        <p:spPr>
          <a:xfrm>
            <a:off x="895198" y="1676400"/>
            <a:ext cx="48483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 rotWithShape="1">
          <a:blip r:embed="rId4">
            <a:alphaModFix/>
          </a:blip>
          <a:srcRect b="55556"/>
          <a:stretch/>
        </p:blipFill>
        <p:spPr>
          <a:xfrm>
            <a:off x="6505499" y="1676400"/>
            <a:ext cx="4848301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838200" y="3508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895198" y="4724400"/>
            <a:ext cx="48483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505498" y="4724400"/>
            <a:ext cx="48483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838200" y="340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Early detection and prevention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Personalized treatment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Resource allocation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Public health interventions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2" descr="Blood Sugar Cartoon Images – Browse 1,779 Stock Photos, Vectors, and Video  | Adob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255" y="1625599"/>
            <a:ext cx="561975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927100" y="403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927100" y="17287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Our objective is to design an interactive webpage/application in which user can give a input for the prediction of the diabetes by using ML algorithms and ensemble techniques.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To compare K-Nearest Neighbour and Random Forest Classifier. Then boost the accuracy of the best model.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3" name="Google Shape;103;p2" descr="The Future of Diabetes Treat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4495" y="3352949"/>
            <a:ext cx="5235935" cy="349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838200" y="4972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 development of a web application-based diabetes prediction system using machine learning by comparing the KNN and the Random Forest Classifier is proposed.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 Random Forest (RF) classifier with Bagging Meta-Estimator outperforms the K-Nearest Neighbors (KNN) machine learning algorithm on the Indian Pima Dataset.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It can be used in the medical field for the identification of diverse medical facts with high accuracy.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As proposed, a web application for diabetes prediction based on an ML algorithm was developed.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In the near future, this proposed work will concentrate on creating a dataset based on location from actual data using a deep learning model in order to accurately anticipate diabetic situations.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838200" y="22988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9271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5121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Diabetes is one of the most common disease worldwide and keeps increasing everyday due to changing life styles, unhealthy food habits and over weight problems.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There were many studies handled in predicting diabetes through physical and chemical tests, are available for diagnosing diabetes.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Data science methods have the potential to benefit other scientific fields by shedding new light on common questions.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11" name="Google Shape;111;p3" descr="Premium Vector | Fast food poster burgers fastfood menu and sandwich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5503" y="1975643"/>
            <a:ext cx="3453393" cy="353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838200" y="8150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FORMATION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strengths and weaknesses of each of the existing methods for predicting diabetes.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 appropriate method based on the available data and prediction requirements.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appropriate evaluation metrics to assess the accuracy and reliability of the chosen method.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838200" y="446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EXISTING METHOD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Decision trees use a tree-like model, KNN relies on similarity measures, and MLP uses a network of artificial neurons.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Decision trees are easy to interpret but can overfit, KNN is simple but sensitive to metrics, and MLPs can learn complex relationships but require resources.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Decision trees for small datasets, KNN for many data points, and MLPs for complex data structures.</a:t>
            </a:r>
            <a:endParaRPr/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51" name="Google Shape;151;p9" descr="img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443" y="2179003"/>
            <a:ext cx="9422018" cy="344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446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EXISTING METHOD BLOCK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Here we are using the machine learning algorithms such as KNN and Random Forest Classifier to predict the diabetes and other ensemble techniques are also used.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 prediction of diabetes is fully based on the web application, where we are creating a web page for the diabetes prediction.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If we give the inputs manually, then the web page will shows the results.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2686" y="238628"/>
            <a:ext cx="2523265" cy="621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 descr="Best Premium Diabetes expert Illustration download in PNG &amp; Vector form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040" y="2566360"/>
            <a:ext cx="5126419" cy="361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838200" y="340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PIMA DATASET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3" name="Google Shape;173;p12"/>
          <p:cNvGraphicFramePr/>
          <p:nvPr/>
        </p:nvGraphicFramePr>
        <p:xfrm>
          <a:off x="1295400" y="1518704"/>
          <a:ext cx="9601200" cy="4816670"/>
        </p:xfrm>
        <a:graphic>
          <a:graphicData uri="http://schemas.openxmlformats.org/drawingml/2006/table">
            <a:tbl>
              <a:tblPr>
                <a:noFill/>
                <a:tableStyleId>{7AB5FA11-FA0B-4662-B4E9-EA0A2FA4DF36}</a:tableStyleId>
              </a:tblPr>
              <a:tblGrid>
                <a:gridCol w="25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2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Pregnancies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Shows how many pregnancies the woman experienced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0 - 17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Glucose Level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represents the glucose levels(mg/dl) of the person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0 - 199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Blood pressure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represents the blood pressure(mmHg) of the person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0 - 122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Skin Thickness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quantity (mm) shows the skin thickness of the person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0 - 99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Insulin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quantity (mu U/ml) shows the rate of insulin in the blood for two hours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0 - 846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BMI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stands for the Body Mass Index and serves as a gauge for someone's wellbeing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0 - 67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DiabetesPedigreeFunction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serves as a marker for a family history of diabetes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0.08 - 2.24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age is shown in years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1 - 81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rgbClr val="25252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Indicates if the patient has diabetes or not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or 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Widescreen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WEB APPLICATION BASED DIABETES PREDICTION USING MACHINE LEARNING</vt:lpstr>
      <vt:lpstr>OBJECTIVE</vt:lpstr>
      <vt:lpstr>INTRODUCTION</vt:lpstr>
      <vt:lpstr>PowerPoint Presentation</vt:lpstr>
      <vt:lpstr>EXISTING METHOD</vt:lpstr>
      <vt:lpstr>EXISTING METHOD BLOCK DIAGRAM</vt:lpstr>
      <vt:lpstr>PROPOSED METHODOLOGY</vt:lpstr>
      <vt:lpstr>BLOCK DIAGRAM</vt:lpstr>
      <vt:lpstr>PIMA DATASET</vt:lpstr>
      <vt:lpstr>PowerPoint Presentation</vt:lpstr>
      <vt:lpstr>K-NEAREST NEIGHBOUR</vt:lpstr>
      <vt:lpstr>RANDOM FOREST CLASSIFIER </vt:lpstr>
      <vt:lpstr>BAGGING META - ESTIMATOR</vt:lpstr>
      <vt:lpstr>MERITS AND DEMERITS</vt:lpstr>
      <vt:lpstr>RESULT AND DISCUSSION</vt:lpstr>
      <vt:lpstr>RESULT TABULATION</vt:lpstr>
      <vt:lpstr>WEB APPLICATION</vt:lpstr>
      <vt:lpstr>PREDICTION</vt:lpstr>
      <vt:lpstr>APPLICATIONS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BASED DIABETES PREDICTION USING MACHINE LEARNING</dc:title>
  <dc:creator>CHANDRU J</dc:creator>
  <cp:lastModifiedBy>bharath s</cp:lastModifiedBy>
  <cp:revision>1</cp:revision>
  <dcterms:created xsi:type="dcterms:W3CDTF">2022-11-15T09:17:54Z</dcterms:created>
  <dcterms:modified xsi:type="dcterms:W3CDTF">2023-09-15T08:41:07Z</dcterms:modified>
</cp:coreProperties>
</file>