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91" r:id="rId6"/>
    <p:sldId id="292" r:id="rId7"/>
    <p:sldId id="298" r:id="rId8"/>
    <p:sldId id="293" r:id="rId9"/>
    <p:sldId id="300" r:id="rId10"/>
    <p:sldId id="301" r:id="rId11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Взаимодействие с миром&#13;" id="{BAAF7C11-579D-4487-970C-B2B5E7869283}">
          <p14:sldIdLst>
            <p14:sldId id="258"/>
            <p14:sldId id="291"/>
            <p14:sldId id="292"/>
            <p14:sldId id="298"/>
          </p14:sldIdLst>
        </p14:section>
        <p14:section name="Персонаж&#13;" id="{8DADC50B-937F-4EE5-A3FE-446C424E8C31}">
          <p14:sldIdLst>
            <p14:sldId id="293"/>
          </p14:sldIdLst>
        </p14:section>
        <p14:section name="Дополнительные механики&#13;" id="{DA15B569-4F63-43B5-9A1A-171B79ED2AC3}">
          <p14:sldIdLst>
            <p14:sldId id="300"/>
            <p14:sldId id="301"/>
            <p14:sldId id="302"/>
            <p14:sldId id="30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.png"/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.png"/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Шутер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Стрельба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стрельбу в шутере.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инициализации, начало стрельбы, изменения стрельбы и показ вектора стрельбы.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Иницилазация - инициализирует класс, начало стрельбы - запускает стрельбу давая возможность стрелять, изменения стрельбы - изменяет параметры стрельбы: отдачу, точность. Показ вектора стрельбы - уникальная механика которая облегчает стрельбу новичкам показывая как и куда летят пули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точек сохранения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спавнпоинт - сохранение персонажа на определённой части карты. Модули: инициализация, </a:t>
            </a:r>
            <a:r>
              <a:rPr lang="ru-RU" altLang="en-US" dirty="0"/>
              <a:t>сохранение точки и изменение точки сохранения.</a:t>
            </a:r>
            <a:endParaRPr lang="ru-RU" altLang="en-US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класс, сохранение точки - сохраняет точку возрождения, а изменения точки сохранения - изменяет точку сохранения на новую.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Взаимодействие с миром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Персонаж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10285" y="3014345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Взаимодействие с миром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Персонаж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Дополнительные механики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ym typeface="+mn-ea"/>
              </a:rPr>
              <a:t>Дополнительные механики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Взаимодействие с миром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985" y="1072515"/>
            <a:ext cx="3916045" cy="50552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работы с миром и механики к нему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5270376" y="307729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игры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7475737" y="3066231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Захват территории</a:t>
            </a:r>
            <a:endParaRPr lang="ru-RU" dirty="0"/>
          </a:p>
        </p:txBody>
      </p:sp>
      <p:pic>
        <p:nvPicPr>
          <p:cNvPr id="9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5" action="ppaction://hlinksldjump"/>
          </p:cNvPr>
          <p:cNvSpPr/>
          <p:nvPr/>
        </p:nvSpPr>
        <p:spPr>
          <a:xfrm>
            <a:off x="9740281" y="3077295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dirty="0"/>
              <a:t>Мир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Запуск игры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работоспособность игры, тем самым выбирая карту, команду и прочее.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модуль: инициализация самого класса. 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объявляет этот класс, присваивая ему определённый свойства. 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Захват территории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захват территорий и выдачу наград за них.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инициализация, захват територии и выбор награды.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Модуль инициализации объявляется для присваивания картам возможности захвата. Захват территории отвечает за степень захвата. А модуль награждения выдаёт специальное снаряжение за выполнения захвата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sym typeface="+mn-ea"/>
              </a:rPr>
              <a:t>Мир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присваивается к картам. С целью каких-либо манипуляций с ним.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У данного класса присутствуют такие модули: инициализация, изменение и обновление карты.</a:t>
            </a:r>
            <a:endParaRPr lang="ru-RU" altLang="en-US" dirty="0"/>
          </a:p>
          <a:p>
            <a:pPr marL="0" indent="0">
              <a:buNone/>
            </a:pPr>
            <a:r>
              <a:rPr lang="ru-RU" altLang="en-US" dirty="0"/>
              <a:t>Инициализация - нужна для закрепления нужных параметров. Изменения изменяют карту при каких-то ситуациях и обновление изменяет отображающиеся изменения для пользователей делая их видимыми.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Персонаж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185" y="1043305"/>
            <a:ext cx="3747135" cy="40678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ветка создана для взаимодействия персонажа с миром, создания самого персонажа и его функциональности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/>
        </p:nvSpPr>
        <p:spPr>
          <a:xfrm>
            <a:off x="4504690" y="1189355"/>
            <a:ext cx="3747135" cy="40678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Класс персонажа создан для обьявления игровых персонажей и присваивания им механик для игры в шутер</a:t>
            </a:r>
            <a:endParaRPr lang="en-US" dirty="0"/>
          </a:p>
        </p:txBody>
      </p:sp>
      <p:sp>
        <p:nvSpPr>
          <p:cNvPr id="9" name="Объект 2"/>
          <p:cNvSpPr>
            <a:spLocks noGrp="1"/>
          </p:cNvSpPr>
          <p:nvPr/>
        </p:nvSpPr>
        <p:spPr>
          <a:xfrm>
            <a:off x="8444865" y="1189355"/>
            <a:ext cx="3747135" cy="40678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Класс камеры нужен для отслеживания текущего местоположения персонажа и пересона камеры за ним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Дополнительные механики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416" y="1206287"/>
            <a:ext cx="3747116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программе использовать дополнительными механиками шутера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Курсор</a:t>
            </a:r>
            <a:endParaRPr lang="ru-RU" dirty="0"/>
          </a:p>
        </p:txBody>
      </p:sp>
      <p:sp>
        <p:nvSpPr>
          <p:cNvPr id="6" name="Прямоугольник: скругленные углы 5">
            <a:hlinkClick r:id="rId4" action="ppaction://hlinksldjump"/>
          </p:cNvPr>
          <p:cNvSpPr/>
          <p:nvPr/>
        </p:nvSpPr>
        <p:spPr>
          <a:xfrm>
            <a:off x="6486616" y="4908542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Сохранения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5" action="ppaction://hlinksldjump"/>
          </p:cNvPr>
          <p:cNvSpPr/>
          <p:nvPr/>
        </p:nvSpPr>
        <p:spPr>
          <a:xfrm>
            <a:off x="6486618" y="3799935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Стрельбы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необходим для облегчения механики стрельбы, тем самым указуя местоположения куда полеття пули.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инициализация, начало курсора и обновление курсора.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данный класс, </a:t>
            </a:r>
            <a:r>
              <a:rPr lang="ru-RU" dirty="0"/>
              <a:t>начало курсора - создаёт курсор и присваивает его персонажу и обновение курсора - изменяет местоположение курсора на экране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2945</Words>
  <Application>WPS Presentation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Руководство пользователя</vt:lpstr>
      <vt:lpstr>Здравствуйте</vt:lpstr>
      <vt:lpstr>Стрельба и механики персонажа</vt:lpstr>
      <vt:lpstr>Персонаж</vt:lpstr>
      <vt:lpstr>Движение</vt:lpstr>
      <vt:lpstr>Игровая камера</vt:lpstr>
      <vt:lpstr>Начало игры и захват</vt:lpstr>
      <vt:lpstr>Уникальные механики</vt:lpstr>
      <vt:lpstr>Кража внешнего вида других существ</vt:lpstr>
      <vt:lpstr>Разрушение мира и окружения</vt:lpstr>
      <vt:lpstr>Система точек сохранения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112</cp:revision>
  <dcterms:created xsi:type="dcterms:W3CDTF">2024-02-15T20:01:00Z</dcterms:created>
  <dcterms:modified xsi:type="dcterms:W3CDTF">2024-04-06T09:20:01Z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