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MobileDataset_1694800623632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9BF9992-0C61-42BD-BCA3-65482DAAE7B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Mobile Dataset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F927480-EA05-4388-B168-3271D4FC533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9/29/2023 1:03:46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3FC4B625-CEC4-422C-BAC3-7D43BB9E67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6293"/>
            <a:ext cx="12192000" cy="504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2023-09-29T13:03:46Z</dcterms:created>
  <dcterms:modified xsi:type="dcterms:W3CDTF">2023-09-29T13:03:46Z</dcterms:modified>
</cp:coreProperties>
</file>