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906" y="-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D352-8F7D-F635-35E9-C897EB4DC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D4D949-08DE-7A9E-247A-4291C4DB62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586B5A-AC6E-5620-3E51-9BF9FD301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5F831-8954-D2E3-483E-09AFA76D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7354A-30CF-C5AA-261C-B340F9E48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0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59CA-AC0E-2F1B-9687-5DA48BD2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74E867-F158-205B-B6D7-E020907163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F5FEE-606A-4980-77EF-3A96F3401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7645-E32C-7DC5-62BD-529799C1B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E5A0D-8F9B-CA55-BFF5-2FFE1F32E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44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877A53-01AE-5EA2-6D44-4A63CFCF16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8CDF67-BF65-7E8E-1AC1-E835694EAE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709B9-D87A-50C5-6C89-858D4AC4C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3AB1D-32BB-C66C-6552-0D6C4C84D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31EA1-F44D-5CD9-8610-019106BD4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797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8662-27A9-9EF2-7680-88AA6978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2493C-8A7B-43F5-3D27-F16AF9F9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33E3C-DD80-E9D6-130F-CEAB0D462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B5907C-2C20-1719-A30B-6AA276C0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4ABAB-A2E8-F280-5691-8256DE65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65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C1D9B-2396-7E3F-5B77-52EEDDA58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55A94-93E0-B880-3536-A7D13CA72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288F4-DB9F-A525-7066-719593E46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3D704-E669-7715-9196-289E1992E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8907F-4554-17BF-F851-F6AD103F7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2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334E6-763E-8C13-EE6F-DA33882D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38CD9-6F2F-18EA-5908-536E9A043B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725E-3F15-0432-CB47-23EC7242D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8A43A-D6A5-E8C3-C300-7BB6EA10C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13795-68AF-78D2-5131-70482ADAB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5D063-6665-2C47-E525-FB5F75519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93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EB88-3A1D-2479-BA3F-201A23E9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DBFBD-846D-8B3E-DA72-53A1D6B437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84620-6D28-BD76-7AF1-F43256BE8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F58A29-F240-7EF9-FC76-E6DBC4CCB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4B18B7-80B9-AA84-A59A-B85ED7BE54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CFB74-CD13-20FA-8715-1892D99C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91B24F-DF4F-A89E-3C34-5F0A2C27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8B21F1-26B0-9635-18EF-8CB14A539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231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AEB88-E685-F719-6C35-67C39297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BEFC9A-B487-6463-13E4-21EE014E6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9F619-7881-4361-5C64-4EB1DE15F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C8BA9-4925-7078-43E9-2963D9EBD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3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4D4D8D-DE84-4A4D-1F00-BA7A81206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65B5D0-F934-0B69-8248-E78638B39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E9794-0456-AB26-1784-5BE29FD05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4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C14A-7383-9D78-0FA8-9F4AA9BE5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2FA8-8075-9D24-C92F-1B428C2BA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07709-C7BE-1FBB-9D56-D827FC7BA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C79313-DA0C-139F-CD31-BD915B5A4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0365B-4D5A-BF71-4EAC-4EECA21C0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EB9FA2-D0B8-2D16-E79B-76DDBC695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27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4F5E3-472C-918F-7EEE-830F2C4C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217233-44B0-FADB-B6F3-27C3A23D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BE204-3C12-7FDD-5475-B5100E169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836B11-BCC0-E5F7-EFF9-A3D0B63D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BDA17D-CFCB-40F6-F76F-49FE3D2E1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DD9C-DA64-F12D-C660-14C57626B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2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C73E30-BCCF-0928-A0AF-D9BC3A5D6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61796C-13B7-BC8C-7F30-6319A274C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C479C-1385-763D-988F-6FEF34EEA0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8B5B7-CF6E-4343-9B58-FD1192830C83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BD6D8-26E3-B9ED-A560-68A56E2A02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58A81-E311-6DCE-489C-5151C9B29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2AB34C-C9AA-45E5-B3E4-741B349BE7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635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4411792-73D3-B969-BD8A-B0E4BDF4FC29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0A18ADD-45F1-875E-6F8E-FF58E50E8548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4D263A7-48ED-72DE-6BDC-4183C63D9328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7646DC8-644D-E4E4-F1C6-168DDCCB0D3F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tx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6915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FBC98-6248-5AA4-62D5-47094826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47771E67-C37A-402A-746C-3D8E3C070B05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AED5839-4FE8-FD2D-3821-A9CB2C04C1B5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  <a:grpFill/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C7411E4-D41F-7E67-20B6-19F02FE5CD4F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91032F4-CD12-8DC2-A946-742A2EDD85DE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grp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tx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445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FF9970-AC1B-B19E-3DD0-DCE5E9BA1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C0310C9-28B2-4EE6-EE89-D94312B6BD59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70051BB-8483-087F-F96C-602F762EE70F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FD6E60D-D17E-D198-A81D-12BA24FDC1CB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dirty="0">
                  <a:solidFill>
                    <a:schemeClr val="accent1"/>
                  </a:solidFill>
                </a:rPr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B5FA710-C4F6-E252-FF13-EF738CDD42A3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672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D6EA2-2A23-DAFB-C516-6E96F2882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EA379185-24C1-F248-3D37-29A919F3D4CA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229FF1E-90B1-7589-5436-2DF8EE30B763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8A947F7-ABC2-D1A9-2534-970BDEEE82EB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  <a:latin typeface="Bauhaus 93" panose="04030905020B02020C02" pitchFamily="82" charset="0"/>
                </a:rPr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69F022-E2C4-7A48-4D3A-23990CED30B9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71931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5B0DBA-315F-7D73-8C4B-3824828F8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BDFCD8C-CB1C-9587-1491-6120889C3632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90BBE4C-37CA-F1AC-D1B6-F470C8A080C2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033E865-818E-44EA-C162-02384D50ED26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4800" b="1" dirty="0">
                  <a:solidFill>
                    <a:schemeClr val="accent1"/>
                  </a:solidFill>
                  <a:latin typeface="Goudy Old Style" panose="02020502050305020303" pitchFamily="18" charset="0"/>
                </a:rPr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F1A9F54-39EC-4C55-5DC5-24B749D44D76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bg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3384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A013B-E108-D11B-67C8-8F48D8DB5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6DD7C84B-D1FD-D1DE-669B-864D03D82EF4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1636426" y="1034321"/>
            <a:chExt cx="9075820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B5D6960-C8B5-430F-BBFD-F3561723330D}"/>
                </a:ext>
              </a:extLst>
            </p:cNvPr>
            <p:cNvSpPr/>
            <p:nvPr/>
          </p:nvSpPr>
          <p:spPr>
            <a:xfrm>
              <a:off x="1636426" y="1034321"/>
              <a:ext cx="9075820" cy="5006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400" dirty="0">
                  <a:solidFill>
                    <a:schemeClr val="bg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1D077E-C265-4025-A539-317A8B307D23}"/>
                </a:ext>
              </a:extLst>
            </p:cNvPr>
            <p:cNvSpPr txBox="1"/>
            <p:nvPr/>
          </p:nvSpPr>
          <p:spPr>
            <a:xfrm>
              <a:off x="3350302" y="5232138"/>
              <a:ext cx="5576341" cy="8088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600" b="1" dirty="0">
                  <a:solidFill>
                    <a:schemeClr val="accent1"/>
                  </a:solidFill>
                  <a:latin typeface="Goudy Old Style" panose="02020502050305020303" pitchFamily="18" charset="0"/>
                </a:rPr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B39C1-CB22-B24F-771B-65DC248B882D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500" b="1" dirty="0">
                  <a:solidFill>
                    <a:schemeClr val="bg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35126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3A5CD-34D6-EF78-1AEB-B4F803F26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AEF432E-95C2-A2FC-96A2-50DAEB4FFFCB}"/>
              </a:ext>
            </a:extLst>
          </p:cNvPr>
          <p:cNvGrpSpPr/>
          <p:nvPr/>
        </p:nvGrpSpPr>
        <p:grpSpPr>
          <a:xfrm>
            <a:off x="1636426" y="1034321"/>
            <a:ext cx="8919147" cy="5006715"/>
            <a:chOff x="1636426" y="1034321"/>
            <a:chExt cx="8919147" cy="5006715"/>
          </a:xfrm>
          <a:solidFill>
            <a:schemeClr val="accent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9702368-6813-B4AD-0FF5-A9934DC79028}"/>
                </a:ext>
              </a:extLst>
            </p:cNvPr>
            <p:cNvSpPr/>
            <p:nvPr/>
          </p:nvSpPr>
          <p:spPr>
            <a:xfrm>
              <a:off x="1636426" y="1034321"/>
              <a:ext cx="8919147" cy="5006715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5000" dirty="0">
                  <a:solidFill>
                    <a:schemeClr val="tx1"/>
                  </a:solidFill>
                  <a:latin typeface="Bookman Old Style" panose="02050604050505020204" pitchFamily="18" charset="0"/>
                </a:rPr>
                <a:t>LO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76797B1-CEA2-0A7B-F206-7209B3AE4B19}"/>
                </a:ext>
              </a:extLst>
            </p:cNvPr>
            <p:cNvSpPr txBox="1"/>
            <p:nvPr/>
          </p:nvSpPr>
          <p:spPr>
            <a:xfrm>
              <a:off x="3807501" y="5210039"/>
              <a:ext cx="5576341" cy="83099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4800" dirty="0"/>
                <a:t>We Train You earn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DA204DC-48E4-D286-F2C4-D6640F1FCDF4}"/>
                </a:ext>
              </a:extLst>
            </p:cNvPr>
            <p:cNvSpPr/>
            <p:nvPr/>
          </p:nvSpPr>
          <p:spPr>
            <a:xfrm>
              <a:off x="2368446" y="3087974"/>
              <a:ext cx="7540052" cy="104931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200" b="1" dirty="0">
                  <a:solidFill>
                    <a:schemeClr val="tx1"/>
                  </a:solidFill>
                </a:rPr>
                <a:t>LEARN ONLINE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232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49</Words>
  <Application>Microsoft Office PowerPoint</Application>
  <PresentationFormat>Widescreen</PresentationFormat>
  <Paragraphs>21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Bauhaus 93</vt:lpstr>
      <vt:lpstr>Bookman Old Style</vt:lpstr>
      <vt:lpstr>Calibri</vt:lpstr>
      <vt:lpstr>Calibri Light</vt:lpstr>
      <vt:lpstr>Goudy Old Style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Analyst Dnash</dc:creator>
  <cp:lastModifiedBy>Analyst Dnash</cp:lastModifiedBy>
  <cp:revision>2</cp:revision>
  <dcterms:created xsi:type="dcterms:W3CDTF">2025-03-17T14:57:16Z</dcterms:created>
  <dcterms:modified xsi:type="dcterms:W3CDTF">2025-03-17T15:52:04Z</dcterms:modified>
</cp:coreProperties>
</file>