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3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19E7-E49F-710C-B274-F15D0451C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A5ABD-ED60-2FAF-984B-B6E182791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C39D9-5B78-5DE2-901F-F249F4B2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D321-1E18-41C7-8531-F90FD39F180E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D941-C8AC-950A-E862-68000730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F2B4-954D-3F3E-E077-94DC7E59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41A8-3749-48F5-A5C4-57346018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4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9784-AD1E-1856-1EAC-E77D80DD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3FC16-0441-8438-4CF3-E1029F4CA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6DB7-9C11-55E5-A677-9335F158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D321-1E18-41C7-8531-F90FD39F180E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BD08-6CB8-B5C3-4EE8-980A392B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068D5-1066-F216-246D-29234329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41A8-3749-48F5-A5C4-57346018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2894F-3B91-0552-6CDC-2AB63661E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DF46A-0895-7B3C-EEDF-40812150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E6A8B-7590-439F-ECAE-B1276E3A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D321-1E18-41C7-8531-F90FD39F180E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04A7-99FA-A4CE-BEB9-A19FC1D9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78672-3396-5A28-C8E3-B34D17F4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41A8-3749-48F5-A5C4-57346018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9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CDF7-983B-0429-0B92-5947ABBF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5C48C-DFE8-3D33-B6FF-541E81197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0EB27-8B00-F531-AAE2-F69CBB19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D321-1E18-41C7-8531-F90FD39F180E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1A3A8-135E-41A7-A367-D936A8C2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1F4AD-E0BC-7AED-5439-D212C182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41A8-3749-48F5-A5C4-57346018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6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8FBA-6B14-3398-2774-EE2774BB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BB397-C694-8F61-4C8F-A5572966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8B82-5D9C-F14D-2C07-F7574B23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D321-1E18-41C7-8531-F90FD39F180E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5566-5A05-F2B8-D247-ACD621E1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1F7A1-84DC-90B6-CDD3-48E45036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41A8-3749-48F5-A5C4-57346018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45CD-5CB8-6035-D9AF-0B76FB6B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5EC0-2F15-5EF3-FF8E-3FE1A2A17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A6BDC-AB96-0874-134D-487B34EB7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81A0F-5811-8ECC-5EB5-ABDC16B5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D321-1E18-41C7-8531-F90FD39F180E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E7825-F473-3366-D933-590B6105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2A6B1-36FD-F58B-90B5-A25E0A72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41A8-3749-48F5-A5C4-57346018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0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4440-DD04-D5FD-AEA5-28260F4E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1C295-403A-8717-CD48-081BEE40A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B35F8-AA7D-AF81-D8A7-64503DCC0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F2500-1A41-E21C-9713-8B583BB82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1B1C8-6309-77AD-F6F6-A901749A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33C56-F563-8C04-5FFA-E4723576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D321-1E18-41C7-8531-F90FD39F180E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2F1F3-18F4-5449-43E4-EB14ECEA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C4AFC-B47C-8DEF-5BCF-E6E51E2A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41A8-3749-48F5-A5C4-57346018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9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F0A6-5AF2-FEE8-84EB-0DFA5CA3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FAAD7-BA17-40DA-2527-56BB8495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D321-1E18-41C7-8531-F90FD39F180E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2C2D-B7D5-EE57-9438-08F6F0DA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FF18B-DF95-9B97-69A1-D8F02266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41A8-3749-48F5-A5C4-57346018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5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AAE66-790E-5806-0E19-77A64103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D321-1E18-41C7-8531-F90FD39F180E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D17A3-06B9-1B11-DF5A-ACA81FC2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F0B0D-F5ED-A927-D433-56F06CF3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41A8-3749-48F5-A5C4-57346018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AF0D-07F9-96CE-4E10-8341C1CA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7B5B9-E795-9278-BD7E-E852DE32C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C34A4-A3AF-CFCB-3C30-A39997C9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B11F5-2AFC-DC2E-0BA5-3E3F4E87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D321-1E18-41C7-8531-F90FD39F180E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BAEB6-2315-D640-10CE-C75A5EA9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0F931-DC16-0388-F591-79DC591F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41A8-3749-48F5-A5C4-57346018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5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218B-5017-BBB0-1B92-2D011BE7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47D53-FBFA-F0F0-12FB-B3070D87C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D3062-217A-2336-CF86-D5DBE4D9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9D967-30ED-A9A1-123D-D78E19E9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D321-1E18-41C7-8531-F90FD39F180E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C8C10-5514-FE14-9DB8-3D9C1331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93236-F714-47BE-8681-BC7DE8CE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41A8-3749-48F5-A5C4-57346018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1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FE021-CD37-FCA5-5BD5-1A408B18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16D4F-250A-BDF5-6020-4D31998B5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C0DA-A5A1-68C0-AA9A-6EFA78D79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D321-1E18-41C7-8531-F90FD39F180E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A291E-CA2C-8439-0984-437F299B2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658C8-8044-C004-9F51-5E0FEA154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41A8-3749-48F5-A5C4-57346018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4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35FC86-6FB1-5EA6-1FB2-6CED12B5EFE5}"/>
              </a:ext>
            </a:extLst>
          </p:cNvPr>
          <p:cNvSpPr/>
          <p:nvPr/>
        </p:nvSpPr>
        <p:spPr>
          <a:xfrm>
            <a:off x="0" y="0"/>
            <a:ext cx="5366479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68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6D76D0-FFA4-6F33-6493-15FDDF8B3045}"/>
              </a:ext>
            </a:extLst>
          </p:cNvPr>
          <p:cNvSpPr/>
          <p:nvPr/>
        </p:nvSpPr>
        <p:spPr>
          <a:xfrm>
            <a:off x="0" y="0"/>
            <a:ext cx="5366479" cy="6858000"/>
          </a:xfrm>
          <a:custGeom>
            <a:avLst/>
            <a:gdLst>
              <a:gd name="connsiteX0" fmla="*/ 0 w 5366479"/>
              <a:gd name="connsiteY0" fmla="*/ 0 h 6858000"/>
              <a:gd name="connsiteX1" fmla="*/ 5366479 w 5366479"/>
              <a:gd name="connsiteY1" fmla="*/ 0 h 6858000"/>
              <a:gd name="connsiteX2" fmla="*/ 5366479 w 5366479"/>
              <a:gd name="connsiteY2" fmla="*/ 6858000 h 6858000"/>
              <a:gd name="connsiteX3" fmla="*/ 0 w 5366479"/>
              <a:gd name="connsiteY3" fmla="*/ 6858000 h 6858000"/>
              <a:gd name="connsiteX4" fmla="*/ 0 w 5366479"/>
              <a:gd name="connsiteY4" fmla="*/ 0 h 6858000"/>
              <a:gd name="connsiteX0" fmla="*/ 0 w 5366479"/>
              <a:gd name="connsiteY0" fmla="*/ 0 h 6858000"/>
              <a:gd name="connsiteX1" fmla="*/ 3072983 w 5366479"/>
              <a:gd name="connsiteY1" fmla="*/ 2818151 h 6858000"/>
              <a:gd name="connsiteX2" fmla="*/ 5366479 w 5366479"/>
              <a:gd name="connsiteY2" fmla="*/ 6858000 h 6858000"/>
              <a:gd name="connsiteX3" fmla="*/ 0 w 5366479"/>
              <a:gd name="connsiteY3" fmla="*/ 6858000 h 6858000"/>
              <a:gd name="connsiteX4" fmla="*/ 0 w 5366479"/>
              <a:gd name="connsiteY4" fmla="*/ 0 h 6858000"/>
              <a:gd name="connsiteX0" fmla="*/ 0 w 5366479"/>
              <a:gd name="connsiteY0" fmla="*/ 0 h 6858000"/>
              <a:gd name="connsiteX1" fmla="*/ 3342806 w 5366479"/>
              <a:gd name="connsiteY1" fmla="*/ 2668249 h 6858000"/>
              <a:gd name="connsiteX2" fmla="*/ 5366479 w 5366479"/>
              <a:gd name="connsiteY2" fmla="*/ 6858000 h 6858000"/>
              <a:gd name="connsiteX3" fmla="*/ 0 w 5366479"/>
              <a:gd name="connsiteY3" fmla="*/ 6858000 h 6858000"/>
              <a:gd name="connsiteX4" fmla="*/ 0 w 5366479"/>
              <a:gd name="connsiteY4" fmla="*/ 0 h 6858000"/>
              <a:gd name="connsiteX0" fmla="*/ 0 w 5366479"/>
              <a:gd name="connsiteY0" fmla="*/ 0 h 6858000"/>
              <a:gd name="connsiteX1" fmla="*/ 3372786 w 5366479"/>
              <a:gd name="connsiteY1" fmla="*/ 2563318 h 6858000"/>
              <a:gd name="connsiteX2" fmla="*/ 5366479 w 5366479"/>
              <a:gd name="connsiteY2" fmla="*/ 6858000 h 6858000"/>
              <a:gd name="connsiteX3" fmla="*/ 0 w 5366479"/>
              <a:gd name="connsiteY3" fmla="*/ 6858000 h 6858000"/>
              <a:gd name="connsiteX4" fmla="*/ 0 w 5366479"/>
              <a:gd name="connsiteY4" fmla="*/ 0 h 6858000"/>
              <a:gd name="connsiteX0" fmla="*/ 0 w 5366479"/>
              <a:gd name="connsiteY0" fmla="*/ 0 h 6858000"/>
              <a:gd name="connsiteX1" fmla="*/ 3372786 w 5366479"/>
              <a:gd name="connsiteY1" fmla="*/ 2563318 h 6858000"/>
              <a:gd name="connsiteX2" fmla="*/ 5366479 w 5366479"/>
              <a:gd name="connsiteY2" fmla="*/ 6858000 h 6858000"/>
              <a:gd name="connsiteX3" fmla="*/ 0 w 5366479"/>
              <a:gd name="connsiteY3" fmla="*/ 6858000 h 6858000"/>
              <a:gd name="connsiteX4" fmla="*/ 0 w 5366479"/>
              <a:gd name="connsiteY4" fmla="*/ 0 h 6858000"/>
              <a:gd name="connsiteX0" fmla="*/ 0 w 5366479"/>
              <a:gd name="connsiteY0" fmla="*/ 0 h 6858000"/>
              <a:gd name="connsiteX1" fmla="*/ 5066675 w 5366479"/>
              <a:gd name="connsiteY1" fmla="*/ 6640643 h 6858000"/>
              <a:gd name="connsiteX2" fmla="*/ 5366479 w 5366479"/>
              <a:gd name="connsiteY2" fmla="*/ 6858000 h 6858000"/>
              <a:gd name="connsiteX3" fmla="*/ 0 w 5366479"/>
              <a:gd name="connsiteY3" fmla="*/ 6858000 h 6858000"/>
              <a:gd name="connsiteX4" fmla="*/ 0 w 536647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6479" h="6858000">
                <a:moveTo>
                  <a:pt x="0" y="0"/>
                </a:moveTo>
                <a:cubicBezTo>
                  <a:pt x="1124262" y="854439"/>
                  <a:pt x="3672590" y="5696263"/>
                  <a:pt x="5066675" y="6640643"/>
                </a:cubicBezTo>
                <a:lnTo>
                  <a:pt x="53664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5C4CA-C696-4E45-775D-A9B83071E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694" y="5816183"/>
            <a:ext cx="1865034" cy="15065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836C27-898B-E573-7BC2-C0140CA2F00C}"/>
              </a:ext>
            </a:extLst>
          </p:cNvPr>
          <p:cNvSpPr txBox="1"/>
          <p:nvPr/>
        </p:nvSpPr>
        <p:spPr>
          <a:xfrm>
            <a:off x="0" y="2913993"/>
            <a:ext cx="2443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train on :</a:t>
            </a:r>
          </a:p>
          <a:p>
            <a:pPr marL="342900" indent="-342900">
              <a:buAutoNum type="arabicPeriod"/>
            </a:pPr>
            <a:r>
              <a:rPr lang="en-US" sz="3200" dirty="0"/>
              <a:t>Tableau</a:t>
            </a:r>
          </a:p>
          <a:p>
            <a:pPr marL="342900" indent="-342900">
              <a:buAutoNum type="arabicPeriod"/>
            </a:pPr>
            <a:r>
              <a:rPr lang="en-US" sz="3200" dirty="0"/>
              <a:t>Power BI</a:t>
            </a:r>
          </a:p>
          <a:p>
            <a:pPr marL="342900" indent="-342900">
              <a:buAutoNum type="arabicPeriod"/>
            </a:pPr>
            <a:r>
              <a:rPr lang="en-US" sz="3200" dirty="0"/>
              <a:t>SQL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CDD6B-0EEA-BE46-E75D-57857A86028A}"/>
              </a:ext>
            </a:extLst>
          </p:cNvPr>
          <p:cNvSpPr txBox="1"/>
          <p:nvPr/>
        </p:nvSpPr>
        <p:spPr>
          <a:xfrm>
            <a:off x="1332854" y="179724"/>
            <a:ext cx="40336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Learn and gain Experience to take you to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279431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Analyst Dnash</dc:creator>
  <cp:lastModifiedBy>Analyst Dnash</cp:lastModifiedBy>
  <cp:revision>1</cp:revision>
  <dcterms:created xsi:type="dcterms:W3CDTF">2025-03-17T15:51:22Z</dcterms:created>
  <dcterms:modified xsi:type="dcterms:W3CDTF">2025-03-17T15:51:40Z</dcterms:modified>
</cp:coreProperties>
</file>