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7" r:id="rId2"/>
    <p:sldId id="262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ane7382@gmail.com" initials="" lastIdx="1" clrIdx="0">
    <p:extLst>
      <p:ext uri="{19B8F6BF-5375-455C-9EA6-DF929625EA0E}">
        <p15:presenceInfo xmlns:p15="http://schemas.microsoft.com/office/powerpoint/2012/main" userId="932fc1603154a9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2A9D6-339E-4F9D-92AA-EF792ECFB381}" v="22" dt="2024-07-23T19:02:16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ane7382@gmail.com" userId="932fc1603154a9c2" providerId="LiveId" clId="{0DD2A9D6-339E-4F9D-92AA-EF792ECFB381}"/>
    <pc:docChg chg="custSel addSld delSld modSld sldOrd">
      <pc:chgData name="syane7382@gmail.com" userId="932fc1603154a9c2" providerId="LiveId" clId="{0DD2A9D6-339E-4F9D-92AA-EF792ECFB381}" dt="2024-07-23T19:12:20.249" v="678" actId="478"/>
      <pc:docMkLst>
        <pc:docMk/>
      </pc:docMkLst>
      <pc:sldChg chg="addSp modSp mod ord modTransition modAnim">
        <pc:chgData name="syane7382@gmail.com" userId="932fc1603154a9c2" providerId="LiveId" clId="{0DD2A9D6-339E-4F9D-92AA-EF792ECFB381}" dt="2024-07-23T19:04:42.674" v="676" actId="20577"/>
        <pc:sldMkLst>
          <pc:docMk/>
          <pc:sldMk cId="3797680398" sldId="256"/>
        </pc:sldMkLst>
        <pc:graphicFrameChg chg="add mod modGraphic">
          <ac:chgData name="syane7382@gmail.com" userId="932fc1603154a9c2" providerId="LiveId" clId="{0DD2A9D6-339E-4F9D-92AA-EF792ECFB381}" dt="2024-07-23T19:04:42.674" v="676" actId="20577"/>
          <ac:graphicFrameMkLst>
            <pc:docMk/>
            <pc:sldMk cId="3797680398" sldId="256"/>
            <ac:graphicFrameMk id="2" creationId="{AC1E0762-DA33-9147-5848-BA42AA0682EE}"/>
          </ac:graphicFrameMkLst>
        </pc:graphicFrameChg>
        <pc:graphicFrameChg chg="add mod modGraphic">
          <ac:chgData name="syane7382@gmail.com" userId="932fc1603154a9c2" providerId="LiveId" clId="{0DD2A9D6-339E-4F9D-92AA-EF792ECFB381}" dt="2024-07-12T19:07:54.885" v="409" actId="1076"/>
          <ac:graphicFrameMkLst>
            <pc:docMk/>
            <pc:sldMk cId="3797680398" sldId="256"/>
            <ac:graphicFrameMk id="3" creationId="{24F5E2AC-DF3B-7C9B-E717-D475D838DCC8}"/>
          </ac:graphicFrameMkLst>
        </pc:graphicFrameChg>
        <pc:graphicFrameChg chg="add mod modGraphic">
          <ac:chgData name="syane7382@gmail.com" userId="932fc1603154a9c2" providerId="LiveId" clId="{0DD2A9D6-339E-4F9D-92AA-EF792ECFB381}" dt="2024-07-12T19:11:08.676" v="448" actId="1076"/>
          <ac:graphicFrameMkLst>
            <pc:docMk/>
            <pc:sldMk cId="3797680398" sldId="256"/>
            <ac:graphicFrameMk id="5" creationId="{7213FCAF-EC9B-24CA-3287-AC67D4F8114A}"/>
          </ac:graphicFrameMkLst>
        </pc:graphicFrameChg>
        <pc:graphicFrameChg chg="add mod modGraphic">
          <ac:chgData name="syane7382@gmail.com" userId="932fc1603154a9c2" providerId="LiveId" clId="{0DD2A9D6-339E-4F9D-92AA-EF792ECFB381}" dt="2024-07-12T19:12:51.889" v="472" actId="1076"/>
          <ac:graphicFrameMkLst>
            <pc:docMk/>
            <pc:sldMk cId="3797680398" sldId="256"/>
            <ac:graphicFrameMk id="6" creationId="{BE36FD4C-6C51-F979-7F8D-E17F56A4AF5B}"/>
          </ac:graphicFrameMkLst>
        </pc:graphicFrameChg>
        <pc:cxnChg chg="mod">
          <ac:chgData name="syane7382@gmail.com" userId="932fc1603154a9c2" providerId="LiveId" clId="{0DD2A9D6-339E-4F9D-92AA-EF792ECFB381}" dt="2024-07-12T18:02:43.705" v="84" actId="692"/>
          <ac:cxnSpMkLst>
            <pc:docMk/>
            <pc:sldMk cId="3797680398" sldId="256"/>
            <ac:cxnSpMk id="28" creationId="{2FCB0D32-C836-77A9-7BCE-014B781C1E5A}"/>
          </ac:cxnSpMkLst>
        </pc:cxnChg>
        <pc:cxnChg chg="mod">
          <ac:chgData name="syane7382@gmail.com" userId="932fc1603154a9c2" providerId="LiveId" clId="{0DD2A9D6-339E-4F9D-92AA-EF792ECFB381}" dt="2024-07-12T18:02:57.596" v="101" actId="692"/>
          <ac:cxnSpMkLst>
            <pc:docMk/>
            <pc:sldMk cId="3797680398" sldId="256"/>
            <ac:cxnSpMk id="37" creationId="{26F96D82-B692-89E9-508D-983F96575074}"/>
          </ac:cxnSpMkLst>
        </pc:cxnChg>
        <pc:cxnChg chg="mod">
          <ac:chgData name="syane7382@gmail.com" userId="932fc1603154a9c2" providerId="LiveId" clId="{0DD2A9D6-339E-4F9D-92AA-EF792ECFB381}" dt="2024-07-12T18:02:02.979" v="54" actId="692"/>
          <ac:cxnSpMkLst>
            <pc:docMk/>
            <pc:sldMk cId="3797680398" sldId="256"/>
            <ac:cxnSpMk id="48" creationId="{436CC731-FE90-B59F-5B14-90048C73FEA2}"/>
          </ac:cxnSpMkLst>
        </pc:cxnChg>
        <pc:cxnChg chg="mod">
          <ac:chgData name="syane7382@gmail.com" userId="932fc1603154a9c2" providerId="LiveId" clId="{0DD2A9D6-339E-4F9D-92AA-EF792ECFB381}" dt="2024-07-12T18:02:20.455" v="68" actId="692"/>
          <ac:cxnSpMkLst>
            <pc:docMk/>
            <pc:sldMk cId="3797680398" sldId="256"/>
            <ac:cxnSpMk id="56" creationId="{072DA330-6CCB-8376-1407-9D057BBAE42C}"/>
          </ac:cxnSpMkLst>
        </pc:cxnChg>
      </pc:sldChg>
      <pc:sldChg chg="addSp delSp modSp mod modTransition delAnim modAnim addCm delCm">
        <pc:chgData name="syane7382@gmail.com" userId="932fc1603154a9c2" providerId="LiveId" clId="{0DD2A9D6-339E-4F9D-92AA-EF792ECFB381}" dt="2024-07-23T19:12:20.249" v="678" actId="478"/>
        <pc:sldMkLst>
          <pc:docMk/>
          <pc:sldMk cId="2247636541" sldId="257"/>
        </pc:sldMkLst>
        <pc:picChg chg="add del mod">
          <ac:chgData name="syane7382@gmail.com" userId="932fc1603154a9c2" providerId="LiveId" clId="{0DD2A9D6-339E-4F9D-92AA-EF792ECFB381}" dt="2024-07-12T19:20:44.042" v="481"/>
          <ac:picMkLst>
            <pc:docMk/>
            <pc:sldMk cId="2247636541" sldId="257"/>
            <ac:picMk id="3" creationId="{2A633F76-880C-469B-D2B9-65DC11387683}"/>
          </ac:picMkLst>
        </pc:picChg>
        <pc:picChg chg="add del mod">
          <ac:chgData name="syane7382@gmail.com" userId="932fc1603154a9c2" providerId="LiveId" clId="{0DD2A9D6-339E-4F9D-92AA-EF792ECFB381}" dt="2024-07-23T19:12:20.249" v="678" actId="478"/>
          <ac:picMkLst>
            <pc:docMk/>
            <pc:sldMk cId="2247636541" sldId="257"/>
            <ac:picMk id="4" creationId="{3475C92A-C35C-1829-56DD-06E04F84563D}"/>
          </ac:picMkLst>
        </pc:picChg>
      </pc:sldChg>
      <pc:sldChg chg="addSp delSp modSp add del mod modTransition modClrScheme delAnim modAnim chgLayout">
        <pc:chgData name="syane7382@gmail.com" userId="932fc1603154a9c2" providerId="LiveId" clId="{0DD2A9D6-339E-4F9D-92AA-EF792ECFB381}" dt="2024-07-12T18:39:49.937" v="211" actId="2696"/>
        <pc:sldMkLst>
          <pc:docMk/>
          <pc:sldMk cId="645250779" sldId="258"/>
        </pc:sldMkLst>
        <pc:spChg chg="add del mod">
          <ac:chgData name="syane7382@gmail.com" userId="932fc1603154a9c2" providerId="LiveId" clId="{0DD2A9D6-339E-4F9D-92AA-EF792ECFB381}" dt="2024-07-12T18:04:42.283" v="109" actId="21"/>
          <ac:spMkLst>
            <pc:docMk/>
            <pc:sldMk cId="645250779" sldId="258"/>
            <ac:spMk id="3" creationId="{378A6CD8-A5DD-36B0-BE0B-5ABE469C404A}"/>
          </ac:spMkLst>
        </pc:spChg>
        <pc:spChg chg="mod ord">
          <ac:chgData name="syane7382@gmail.com" userId="932fc1603154a9c2" providerId="LiveId" clId="{0DD2A9D6-339E-4F9D-92AA-EF792ECFB381}" dt="2024-07-12T18:36:49.057" v="174" actId="700"/>
          <ac:spMkLst>
            <pc:docMk/>
            <pc:sldMk cId="645250779" sldId="258"/>
            <ac:spMk id="4" creationId="{2F4B1A35-4A1B-93D9-3F6B-855BF14AC78F}"/>
          </ac:spMkLst>
        </pc:spChg>
        <pc:graphicFrameChg chg="add mod modGraphic">
          <ac:chgData name="syane7382@gmail.com" userId="932fc1603154a9c2" providerId="LiveId" clId="{0DD2A9D6-339E-4F9D-92AA-EF792ECFB381}" dt="2024-07-12T18:39:45.228" v="210" actId="20577"/>
          <ac:graphicFrameMkLst>
            <pc:docMk/>
            <pc:sldMk cId="645250779" sldId="258"/>
            <ac:graphicFrameMk id="5" creationId="{ED55FD0D-DCF0-4C0B-756E-E58DCCDE04FE}"/>
          </ac:graphicFrameMkLst>
        </pc:graphicFrameChg>
        <pc:picChg chg="mod ord">
          <ac:chgData name="syane7382@gmail.com" userId="932fc1603154a9c2" providerId="LiveId" clId="{0DD2A9D6-339E-4F9D-92AA-EF792ECFB381}" dt="2024-07-12T18:36:53.991" v="175" actId="1076"/>
          <ac:picMkLst>
            <pc:docMk/>
            <pc:sldMk cId="645250779" sldId="258"/>
            <ac:picMk id="16" creationId="{CAFB6A94-24D9-7C2B-1A28-1C9A7F57A08D}"/>
          </ac:picMkLst>
        </pc:picChg>
        <pc:picChg chg="del">
          <ac:chgData name="syane7382@gmail.com" userId="932fc1603154a9c2" providerId="LiveId" clId="{0DD2A9D6-339E-4F9D-92AA-EF792ECFB381}" dt="2024-07-12T18:04:23.113" v="105" actId="478"/>
          <ac:picMkLst>
            <pc:docMk/>
            <pc:sldMk cId="645250779" sldId="258"/>
            <ac:picMk id="26" creationId="{1AB40AB1-A0A1-88AE-EE35-5261F564C5E0}"/>
          </ac:picMkLst>
        </pc:picChg>
        <pc:picChg chg="del">
          <ac:chgData name="syane7382@gmail.com" userId="932fc1603154a9c2" providerId="LiveId" clId="{0DD2A9D6-339E-4F9D-92AA-EF792ECFB381}" dt="2024-07-12T18:04:21.320" v="104" actId="478"/>
          <ac:picMkLst>
            <pc:docMk/>
            <pc:sldMk cId="645250779" sldId="258"/>
            <ac:picMk id="46" creationId="{ED76FA77-4BA3-C053-BEF6-4B53F9751E8F}"/>
          </ac:picMkLst>
        </pc:picChg>
        <pc:picChg chg="del">
          <ac:chgData name="syane7382@gmail.com" userId="932fc1603154a9c2" providerId="LiveId" clId="{0DD2A9D6-339E-4F9D-92AA-EF792ECFB381}" dt="2024-07-12T18:04:25.673" v="106" actId="478"/>
          <ac:picMkLst>
            <pc:docMk/>
            <pc:sldMk cId="645250779" sldId="258"/>
            <ac:picMk id="54" creationId="{FE1A14C4-9C3A-A031-5A14-1FEE5362E810}"/>
          </ac:picMkLst>
        </pc:picChg>
        <pc:cxnChg chg="del">
          <ac:chgData name="syane7382@gmail.com" userId="932fc1603154a9c2" providerId="LiveId" clId="{0DD2A9D6-339E-4F9D-92AA-EF792ECFB381}" dt="2024-07-12T18:04:19.538" v="103" actId="478"/>
          <ac:cxnSpMkLst>
            <pc:docMk/>
            <pc:sldMk cId="645250779" sldId="258"/>
            <ac:cxnSpMk id="28" creationId="{2FCB0D32-C836-77A9-7BCE-014B781C1E5A}"/>
          </ac:cxnSpMkLst>
        </pc:cxnChg>
        <pc:cxnChg chg="del">
          <ac:chgData name="syane7382@gmail.com" userId="932fc1603154a9c2" providerId="LiveId" clId="{0DD2A9D6-339E-4F9D-92AA-EF792ECFB381}" dt="2024-07-12T18:04:46.055" v="111" actId="478"/>
          <ac:cxnSpMkLst>
            <pc:docMk/>
            <pc:sldMk cId="645250779" sldId="258"/>
            <ac:cxnSpMk id="48" creationId="{436CC731-FE90-B59F-5B14-90048C73FEA2}"/>
          </ac:cxnSpMkLst>
        </pc:cxnChg>
        <pc:cxnChg chg="del">
          <ac:chgData name="syane7382@gmail.com" userId="932fc1603154a9c2" providerId="LiveId" clId="{0DD2A9D6-339E-4F9D-92AA-EF792ECFB381}" dt="2024-07-12T18:04:44.047" v="110" actId="478"/>
          <ac:cxnSpMkLst>
            <pc:docMk/>
            <pc:sldMk cId="645250779" sldId="258"/>
            <ac:cxnSpMk id="56" creationId="{072DA330-6CCB-8376-1407-9D057BBAE42C}"/>
          </ac:cxnSpMkLst>
        </pc:cxnChg>
      </pc:sldChg>
      <pc:sldChg chg="addSp delSp modSp add mod ord modTransition delAnim modAnim">
        <pc:chgData name="syane7382@gmail.com" userId="932fc1603154a9c2" providerId="LiveId" clId="{0DD2A9D6-339E-4F9D-92AA-EF792ECFB381}" dt="2024-07-15T18:30:09.280" v="576" actId="20577"/>
        <pc:sldMkLst>
          <pc:docMk/>
          <pc:sldMk cId="3226407998" sldId="259"/>
        </pc:sldMkLst>
        <pc:spChg chg="add del mod">
          <ac:chgData name="syane7382@gmail.com" userId="932fc1603154a9c2" providerId="LiveId" clId="{0DD2A9D6-339E-4F9D-92AA-EF792ECFB381}" dt="2024-07-12T18:06:25.432" v="124" actId="21"/>
          <ac:spMkLst>
            <pc:docMk/>
            <pc:sldMk cId="3226407998" sldId="259"/>
            <ac:spMk id="3" creationId="{F2D307D2-21A2-6AFB-1B42-92EDDFA59500}"/>
          </ac:spMkLst>
        </pc:spChg>
        <pc:graphicFrameChg chg="add mod modGraphic">
          <ac:chgData name="syane7382@gmail.com" userId="932fc1603154a9c2" providerId="LiveId" clId="{0DD2A9D6-339E-4F9D-92AA-EF792ECFB381}" dt="2024-07-15T18:30:09.280" v="576" actId="20577"/>
          <ac:graphicFrameMkLst>
            <pc:docMk/>
            <pc:sldMk cId="3226407998" sldId="259"/>
            <ac:graphicFrameMk id="2" creationId="{F14FCD86-0C39-BBFA-E3E5-1A55094CC2C6}"/>
          </ac:graphicFrameMkLst>
        </pc:graphicFrameChg>
        <pc:graphicFrameChg chg="add del mod modGraphic">
          <ac:chgData name="syane7382@gmail.com" userId="932fc1603154a9c2" providerId="LiveId" clId="{0DD2A9D6-339E-4F9D-92AA-EF792ECFB381}" dt="2024-07-12T18:44:12.131" v="274" actId="478"/>
          <ac:graphicFrameMkLst>
            <pc:docMk/>
            <pc:sldMk cId="3226407998" sldId="259"/>
            <ac:graphicFrameMk id="5" creationId="{3D01C640-1FCF-F5A6-4F9F-50E489356999}"/>
          </ac:graphicFrameMkLst>
        </pc:graphicFrameChg>
        <pc:graphicFrameChg chg="add mod modGraphic">
          <ac:chgData name="syane7382@gmail.com" userId="932fc1603154a9c2" providerId="LiveId" clId="{0DD2A9D6-339E-4F9D-92AA-EF792ECFB381}" dt="2024-07-12T18:45:50.077" v="296" actId="2084"/>
          <ac:graphicFrameMkLst>
            <pc:docMk/>
            <pc:sldMk cId="3226407998" sldId="259"/>
            <ac:graphicFrameMk id="6" creationId="{5502D54A-E038-C881-BAF7-AEE476E4EF18}"/>
          </ac:graphicFrameMkLst>
        </pc:graphicFrameChg>
        <pc:graphicFrameChg chg="add del modGraphic">
          <ac:chgData name="syane7382@gmail.com" userId="932fc1603154a9c2" providerId="LiveId" clId="{0DD2A9D6-339E-4F9D-92AA-EF792ECFB381}" dt="2024-07-12T19:22:47.621" v="486" actId="21"/>
          <ac:graphicFrameMkLst>
            <pc:docMk/>
            <pc:sldMk cId="3226407998" sldId="259"/>
            <ac:graphicFrameMk id="8" creationId="{BA67B72F-7DFB-ADC6-5906-681799D37524}"/>
          </ac:graphicFrameMkLst>
        </pc:graphicFrameChg>
        <pc:picChg chg="mod">
          <ac:chgData name="syane7382@gmail.com" userId="932fc1603154a9c2" providerId="LiveId" clId="{0DD2A9D6-339E-4F9D-92AA-EF792ECFB381}" dt="2024-07-15T18:14:26.732" v="527" actId="1076"/>
          <ac:picMkLst>
            <pc:docMk/>
            <pc:sldMk cId="3226407998" sldId="259"/>
            <ac:picMk id="16" creationId="{CAFB6A94-24D9-7C2B-1A28-1C9A7F57A08D}"/>
          </ac:picMkLst>
        </pc:picChg>
        <pc:picChg chg="del">
          <ac:chgData name="syane7382@gmail.com" userId="932fc1603154a9c2" providerId="LiveId" clId="{0DD2A9D6-339E-4F9D-92AA-EF792ECFB381}" dt="2024-07-12T18:06:01.517" v="122" actId="478"/>
          <ac:picMkLst>
            <pc:docMk/>
            <pc:sldMk cId="3226407998" sldId="259"/>
            <ac:picMk id="26" creationId="{1AB40AB1-A0A1-88AE-EE35-5261F564C5E0}"/>
          </ac:picMkLst>
        </pc:picChg>
        <pc:picChg chg="del">
          <ac:chgData name="syane7382@gmail.com" userId="932fc1603154a9c2" providerId="LiveId" clId="{0DD2A9D6-339E-4F9D-92AA-EF792ECFB381}" dt="2024-07-12T18:05:53.738" v="119" actId="478"/>
          <ac:picMkLst>
            <pc:docMk/>
            <pc:sldMk cId="3226407998" sldId="259"/>
            <ac:picMk id="44" creationId="{AA09CE7E-C83E-E793-E480-B54D0B25B0BB}"/>
          </ac:picMkLst>
        </pc:picChg>
        <pc:picChg chg="del">
          <ac:chgData name="syane7382@gmail.com" userId="932fc1603154a9c2" providerId="LiveId" clId="{0DD2A9D6-339E-4F9D-92AA-EF792ECFB381}" dt="2024-07-12T18:05:58.113" v="121" actId="478"/>
          <ac:picMkLst>
            <pc:docMk/>
            <pc:sldMk cId="3226407998" sldId="259"/>
            <ac:picMk id="54" creationId="{FE1A14C4-9C3A-A031-5A14-1FEE5362E810}"/>
          </ac:picMkLst>
        </pc:picChg>
        <pc:cxnChg chg="del">
          <ac:chgData name="syane7382@gmail.com" userId="932fc1603154a9c2" providerId="LiveId" clId="{0DD2A9D6-339E-4F9D-92AA-EF792ECFB381}" dt="2024-07-12T18:05:56.184" v="120" actId="478"/>
          <ac:cxnSpMkLst>
            <pc:docMk/>
            <pc:sldMk cId="3226407998" sldId="259"/>
            <ac:cxnSpMk id="37" creationId="{26F96D82-B692-89E9-508D-983F96575074}"/>
          </ac:cxnSpMkLst>
        </pc:cxnChg>
        <pc:cxnChg chg="del">
          <ac:chgData name="syane7382@gmail.com" userId="932fc1603154a9c2" providerId="LiveId" clId="{0DD2A9D6-339E-4F9D-92AA-EF792ECFB381}" dt="2024-07-12T18:06:32.229" v="126" actId="478"/>
          <ac:cxnSpMkLst>
            <pc:docMk/>
            <pc:sldMk cId="3226407998" sldId="259"/>
            <ac:cxnSpMk id="48" creationId="{436CC731-FE90-B59F-5B14-90048C73FEA2}"/>
          </ac:cxnSpMkLst>
        </pc:cxnChg>
        <pc:cxnChg chg="del">
          <ac:chgData name="syane7382@gmail.com" userId="932fc1603154a9c2" providerId="LiveId" clId="{0DD2A9D6-339E-4F9D-92AA-EF792ECFB381}" dt="2024-07-12T18:06:29.553" v="125" actId="478"/>
          <ac:cxnSpMkLst>
            <pc:docMk/>
            <pc:sldMk cId="3226407998" sldId="259"/>
            <ac:cxnSpMk id="56" creationId="{072DA330-6CCB-8376-1407-9D057BBAE42C}"/>
          </ac:cxnSpMkLst>
        </pc:cxnChg>
      </pc:sldChg>
      <pc:sldChg chg="addSp delSp modSp add mod ord modTransition delAnim modAnim">
        <pc:chgData name="syane7382@gmail.com" userId="932fc1603154a9c2" providerId="LiveId" clId="{0DD2A9D6-339E-4F9D-92AA-EF792ECFB381}" dt="2024-07-15T18:45:31.628" v="661" actId="20577"/>
        <pc:sldMkLst>
          <pc:docMk/>
          <pc:sldMk cId="3293420141" sldId="260"/>
        </pc:sldMkLst>
        <pc:spChg chg="add del mod">
          <ac:chgData name="syane7382@gmail.com" userId="932fc1603154a9c2" providerId="LiveId" clId="{0DD2A9D6-339E-4F9D-92AA-EF792ECFB381}" dt="2024-07-12T18:08:00.930" v="139" actId="21"/>
          <ac:spMkLst>
            <pc:docMk/>
            <pc:sldMk cId="3293420141" sldId="260"/>
            <ac:spMk id="3" creationId="{6BB925CC-5720-0A30-FE71-92BB227A187F}"/>
          </ac:spMkLst>
        </pc:spChg>
        <pc:graphicFrameChg chg="add mod modGraphic">
          <ac:chgData name="syane7382@gmail.com" userId="932fc1603154a9c2" providerId="LiveId" clId="{0DD2A9D6-339E-4F9D-92AA-EF792ECFB381}" dt="2024-07-15T18:30:26.120" v="577" actId="20577"/>
          <ac:graphicFrameMkLst>
            <pc:docMk/>
            <pc:sldMk cId="3293420141" sldId="260"/>
            <ac:graphicFrameMk id="2" creationId="{80C53935-A091-EB98-8789-DD8E496B8506}"/>
          </ac:graphicFrameMkLst>
        </pc:graphicFrameChg>
        <pc:graphicFrameChg chg="add mod modGraphic">
          <ac:chgData name="syane7382@gmail.com" userId="932fc1603154a9c2" providerId="LiveId" clId="{0DD2A9D6-339E-4F9D-92AA-EF792ECFB381}" dt="2024-07-15T18:45:31.628" v="661" actId="20577"/>
          <ac:graphicFrameMkLst>
            <pc:docMk/>
            <pc:sldMk cId="3293420141" sldId="260"/>
            <ac:graphicFrameMk id="5" creationId="{05C250B2-400C-0786-9E67-E846729BC869}"/>
          </ac:graphicFrameMkLst>
        </pc:graphicFrameChg>
        <pc:picChg chg="del">
          <ac:chgData name="syane7382@gmail.com" userId="932fc1603154a9c2" providerId="LiveId" clId="{0DD2A9D6-339E-4F9D-92AA-EF792ECFB381}" dt="2024-07-12T18:07:45.682" v="138" actId="478"/>
          <ac:picMkLst>
            <pc:docMk/>
            <pc:sldMk cId="3293420141" sldId="260"/>
            <ac:picMk id="26" creationId="{1AB40AB1-A0A1-88AE-EE35-5261F564C5E0}"/>
          </ac:picMkLst>
        </pc:picChg>
        <pc:picChg chg="del">
          <ac:chgData name="syane7382@gmail.com" userId="932fc1603154a9c2" providerId="LiveId" clId="{0DD2A9D6-339E-4F9D-92AA-EF792ECFB381}" dt="2024-07-12T18:07:39.341" v="134" actId="478"/>
          <ac:picMkLst>
            <pc:docMk/>
            <pc:sldMk cId="3293420141" sldId="260"/>
            <ac:picMk id="44" creationId="{AA09CE7E-C83E-E793-E480-B54D0B25B0BB}"/>
          </ac:picMkLst>
        </pc:picChg>
        <pc:picChg chg="del">
          <ac:chgData name="syane7382@gmail.com" userId="932fc1603154a9c2" providerId="LiveId" clId="{0DD2A9D6-339E-4F9D-92AA-EF792ECFB381}" dt="2024-07-12T18:07:40.595" v="135" actId="478"/>
          <ac:picMkLst>
            <pc:docMk/>
            <pc:sldMk cId="3293420141" sldId="260"/>
            <ac:picMk id="46" creationId="{ED76FA77-4BA3-C053-BEF6-4B53F9751E8F}"/>
          </ac:picMkLst>
        </pc:picChg>
        <pc:cxnChg chg="del">
          <ac:chgData name="syane7382@gmail.com" userId="932fc1603154a9c2" providerId="LiveId" clId="{0DD2A9D6-339E-4F9D-92AA-EF792ECFB381}" dt="2024-07-12T18:07:42.260" v="136" actId="478"/>
          <ac:cxnSpMkLst>
            <pc:docMk/>
            <pc:sldMk cId="3293420141" sldId="260"/>
            <ac:cxnSpMk id="28" creationId="{2FCB0D32-C836-77A9-7BCE-014B781C1E5A}"/>
          </ac:cxnSpMkLst>
        </pc:cxnChg>
        <pc:cxnChg chg="del">
          <ac:chgData name="syane7382@gmail.com" userId="932fc1603154a9c2" providerId="LiveId" clId="{0DD2A9D6-339E-4F9D-92AA-EF792ECFB381}" dt="2024-07-12T18:07:37.805" v="133" actId="478"/>
          <ac:cxnSpMkLst>
            <pc:docMk/>
            <pc:sldMk cId="3293420141" sldId="260"/>
            <ac:cxnSpMk id="37" creationId="{26F96D82-B692-89E9-508D-983F96575074}"/>
          </ac:cxnSpMkLst>
        </pc:cxnChg>
        <pc:cxnChg chg="del">
          <ac:chgData name="syane7382@gmail.com" userId="932fc1603154a9c2" providerId="LiveId" clId="{0DD2A9D6-339E-4F9D-92AA-EF792ECFB381}" dt="2024-07-12T18:07:44.021" v="137" actId="478"/>
          <ac:cxnSpMkLst>
            <pc:docMk/>
            <pc:sldMk cId="3293420141" sldId="260"/>
            <ac:cxnSpMk id="48" creationId="{436CC731-FE90-B59F-5B14-90048C73FEA2}"/>
          </ac:cxnSpMkLst>
        </pc:cxnChg>
      </pc:sldChg>
      <pc:sldChg chg="addSp delSp modSp add mod ord modTransition delAnim modAnim">
        <pc:chgData name="syane7382@gmail.com" userId="932fc1603154a9c2" providerId="LiveId" clId="{0DD2A9D6-339E-4F9D-92AA-EF792ECFB381}" dt="2024-07-15T18:31:03.828" v="610" actId="20577"/>
        <pc:sldMkLst>
          <pc:docMk/>
          <pc:sldMk cId="4222253751" sldId="261"/>
        </pc:sldMkLst>
        <pc:graphicFrameChg chg="add mod modGraphic">
          <ac:chgData name="syane7382@gmail.com" userId="932fc1603154a9c2" providerId="LiveId" clId="{0DD2A9D6-339E-4F9D-92AA-EF792ECFB381}" dt="2024-07-12T18:56:51.466" v="352" actId="1076"/>
          <ac:graphicFrameMkLst>
            <pc:docMk/>
            <pc:sldMk cId="4222253751" sldId="261"/>
            <ac:graphicFrameMk id="2" creationId="{E031BFE2-3422-10BA-43C7-5FD7A4781188}"/>
          </ac:graphicFrameMkLst>
        </pc:graphicFrameChg>
        <pc:graphicFrameChg chg="add mod modGraphic">
          <ac:chgData name="syane7382@gmail.com" userId="932fc1603154a9c2" providerId="LiveId" clId="{0DD2A9D6-339E-4F9D-92AA-EF792ECFB381}" dt="2024-07-15T18:31:03.828" v="610" actId="20577"/>
          <ac:graphicFrameMkLst>
            <pc:docMk/>
            <pc:sldMk cId="4222253751" sldId="261"/>
            <ac:graphicFrameMk id="3" creationId="{B8394007-6CC7-D132-89E9-234D36A77A8D}"/>
          </ac:graphicFrameMkLst>
        </pc:graphicFrameChg>
        <pc:picChg chg="del">
          <ac:chgData name="syane7382@gmail.com" userId="932fc1603154a9c2" providerId="LiveId" clId="{0DD2A9D6-339E-4F9D-92AA-EF792ECFB381}" dt="2024-07-12T18:08:11.453" v="142" actId="478"/>
          <ac:picMkLst>
            <pc:docMk/>
            <pc:sldMk cId="4222253751" sldId="261"/>
            <ac:picMk id="44" creationId="{AA09CE7E-C83E-E793-E480-B54D0B25B0BB}"/>
          </ac:picMkLst>
        </pc:picChg>
        <pc:picChg chg="del">
          <ac:chgData name="syane7382@gmail.com" userId="932fc1603154a9c2" providerId="LiveId" clId="{0DD2A9D6-339E-4F9D-92AA-EF792ECFB381}" dt="2024-07-12T18:08:15.690" v="144" actId="478"/>
          <ac:picMkLst>
            <pc:docMk/>
            <pc:sldMk cId="4222253751" sldId="261"/>
            <ac:picMk id="46" creationId="{ED76FA77-4BA3-C053-BEF6-4B53F9751E8F}"/>
          </ac:picMkLst>
        </pc:picChg>
        <pc:picChg chg="del">
          <ac:chgData name="syane7382@gmail.com" userId="932fc1603154a9c2" providerId="LiveId" clId="{0DD2A9D6-339E-4F9D-92AA-EF792ECFB381}" dt="2024-07-12T18:08:06.439" v="140" actId="478"/>
          <ac:picMkLst>
            <pc:docMk/>
            <pc:sldMk cId="4222253751" sldId="261"/>
            <ac:picMk id="54" creationId="{FE1A14C4-9C3A-A031-5A14-1FEE5362E810}"/>
          </ac:picMkLst>
        </pc:picChg>
        <pc:cxnChg chg="del">
          <ac:chgData name="syane7382@gmail.com" userId="932fc1603154a9c2" providerId="LiveId" clId="{0DD2A9D6-339E-4F9D-92AA-EF792ECFB381}" dt="2024-07-12T18:08:18.078" v="145" actId="478"/>
          <ac:cxnSpMkLst>
            <pc:docMk/>
            <pc:sldMk cId="4222253751" sldId="261"/>
            <ac:cxnSpMk id="28" creationId="{2FCB0D32-C836-77A9-7BCE-014B781C1E5A}"/>
          </ac:cxnSpMkLst>
        </pc:cxnChg>
        <pc:cxnChg chg="del">
          <ac:chgData name="syane7382@gmail.com" userId="932fc1603154a9c2" providerId="LiveId" clId="{0DD2A9D6-339E-4F9D-92AA-EF792ECFB381}" dt="2024-07-12T18:08:13.985" v="143" actId="478"/>
          <ac:cxnSpMkLst>
            <pc:docMk/>
            <pc:sldMk cId="4222253751" sldId="261"/>
            <ac:cxnSpMk id="37" creationId="{26F96D82-B692-89E9-508D-983F96575074}"/>
          </ac:cxnSpMkLst>
        </pc:cxnChg>
        <pc:cxnChg chg="del">
          <ac:chgData name="syane7382@gmail.com" userId="932fc1603154a9c2" providerId="LiveId" clId="{0DD2A9D6-339E-4F9D-92AA-EF792ECFB381}" dt="2024-07-12T18:08:09.816" v="141" actId="478"/>
          <ac:cxnSpMkLst>
            <pc:docMk/>
            <pc:sldMk cId="4222253751" sldId="261"/>
            <ac:cxnSpMk id="56" creationId="{072DA330-6CCB-8376-1407-9D057BBAE42C}"/>
          </ac:cxnSpMkLst>
        </pc:cxnChg>
      </pc:sldChg>
      <pc:sldChg chg="addSp modSp add mod modTransition modAnim">
        <pc:chgData name="syane7382@gmail.com" userId="932fc1603154a9c2" providerId="LiveId" clId="{0DD2A9D6-339E-4F9D-92AA-EF792ECFB381}" dt="2024-07-15T18:32:54.923" v="641" actId="20577"/>
        <pc:sldMkLst>
          <pc:docMk/>
          <pc:sldMk cId="1758412365" sldId="262"/>
        </pc:sldMkLst>
        <pc:graphicFrameChg chg="add mod modGraphic">
          <ac:chgData name="syane7382@gmail.com" userId="932fc1603154a9c2" providerId="LiveId" clId="{0DD2A9D6-339E-4F9D-92AA-EF792ECFB381}" dt="2024-07-15T18:32:54.923" v="641" actId="20577"/>
          <ac:graphicFrameMkLst>
            <pc:docMk/>
            <pc:sldMk cId="1758412365" sldId="262"/>
            <ac:graphicFrameMk id="2" creationId="{D1F29816-F6D1-DD01-B737-C6DA44C104D3}"/>
          </ac:graphicFrameMkLst>
        </pc:graphicFrameChg>
        <pc:graphicFrameChg chg="add mod modGraphic">
          <ac:chgData name="syane7382@gmail.com" userId="932fc1603154a9c2" providerId="LiveId" clId="{0DD2A9D6-339E-4F9D-92AA-EF792ECFB381}" dt="2024-07-15T18:29:55.120" v="574" actId="20577"/>
          <ac:graphicFrameMkLst>
            <pc:docMk/>
            <pc:sldMk cId="1758412365" sldId="262"/>
            <ac:graphicFrameMk id="3" creationId="{681FF944-2314-C85C-1F30-8D96B76C77C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3DCF7-ED89-41B9-958A-14E36E650836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078F4-C7C5-4273-B80E-CF91D8BB5DC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36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078F4-C7C5-4273-B80E-CF91D8BB5DC7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187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99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460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9508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91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3367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348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129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6475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85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544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25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267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417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653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10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832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BE2432-BBC5-43DA-81D6-E3B4039FC562}" type="datetimeFigureOut">
              <a:rPr lang="es-419" smtClean="0"/>
              <a:t>23/7/2024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13F5-DC8B-4DB3-98EE-AFD09DDFB63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671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9A10B-1B70-B6DE-D4DE-892D3B4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76" y="2336800"/>
            <a:ext cx="4192624" cy="1981200"/>
          </a:xfrm>
        </p:spPr>
        <p:txBody>
          <a:bodyPr/>
          <a:lstStyle/>
          <a:p>
            <a:pPr algn="ctr"/>
            <a:r>
              <a:rPr lang="es-E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Diagrama </a:t>
            </a:r>
            <a:br>
              <a:rPr lang="es-E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s-E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Esquemático</a:t>
            </a:r>
            <a:endParaRPr lang="es-419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DACE10F-29C2-13FB-FC00-F2E53016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595719"/>
            <a:ext cx="5586645" cy="744456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763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111">
        <p:fade/>
      </p:transition>
    </mc:Choice>
    <mc:Fallback xmlns="">
      <p:transition advTm="31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4B1A35-4A1B-93D9-3F6B-855BF14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452718"/>
            <a:ext cx="8698284" cy="663409"/>
          </a:xfrm>
        </p:spPr>
        <p:txBody>
          <a:bodyPr/>
          <a:lstStyle/>
          <a:p>
            <a:br>
              <a:rPr lang="es-ES" dirty="0"/>
            </a:br>
            <a:endParaRPr lang="es-419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CAFB6A94-24D9-7C2B-1A28-1C9A7F57A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2" y="1862043"/>
            <a:ext cx="5674335" cy="4072629"/>
          </a:xfrm>
        </p:spPr>
      </p:pic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26F96D82-B692-89E9-508D-983F96575074}"/>
              </a:ext>
            </a:extLst>
          </p:cNvPr>
          <p:cNvCxnSpPr>
            <a:cxnSpLocks/>
          </p:cNvCxnSpPr>
          <p:nvPr/>
        </p:nvCxnSpPr>
        <p:spPr>
          <a:xfrm>
            <a:off x="4016586" y="3004150"/>
            <a:ext cx="648000" cy="190137"/>
          </a:xfrm>
          <a:prstGeom prst="curved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AA09CE7E-C83E-E793-E480-B54D0B25B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2922" flipH="1">
            <a:off x="1516738" y="1422407"/>
            <a:ext cx="2759877" cy="2006593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1F29816-F6D1-DD01-B737-C6DA44C1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43718"/>
              </p:ext>
            </p:extLst>
          </p:nvPr>
        </p:nvGraphicFramePr>
        <p:xfrm>
          <a:off x="1384000" y="888600"/>
          <a:ext cx="26325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586">
                  <a:extLst>
                    <a:ext uri="{9D8B030D-6E8A-4147-A177-3AD203B41FA5}">
                      <a16:colId xmlns:a16="http://schemas.microsoft.com/office/drawing/2014/main" val="39058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odoni MT Black" panose="02070A03080606020203" pitchFamily="18" charset="0"/>
                        </a:rPr>
                        <a:t>Sensor ultrasónico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266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81FF944-2314-C85C-1F30-8D96B76C7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11088"/>
              </p:ext>
            </p:extLst>
          </p:nvPr>
        </p:nvGraphicFramePr>
        <p:xfrm>
          <a:off x="7527416" y="2522848"/>
          <a:ext cx="4322081" cy="90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081">
                  <a:extLst>
                    <a:ext uri="{9D8B030D-6E8A-4147-A177-3AD203B41FA5}">
                      <a16:colId xmlns:a16="http://schemas.microsoft.com/office/drawing/2014/main" val="2991531523"/>
                    </a:ext>
                  </a:extLst>
                </a:gridCol>
              </a:tblGrid>
              <a:tr h="90978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 sensor ultrasónico se utiliza para detectar un objeto</a:t>
                      </a:r>
                      <a:endParaRPr lang="es-419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32505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5841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81">
        <p:fade/>
      </p:transition>
    </mc:Choice>
    <mc:Fallback xmlns="">
      <p:transition spd="med" advTm="67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4B1A35-4A1B-93D9-3F6B-855BF14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452718"/>
            <a:ext cx="8698284" cy="663409"/>
          </a:xfrm>
        </p:spPr>
        <p:txBody>
          <a:bodyPr/>
          <a:lstStyle/>
          <a:p>
            <a:br>
              <a:rPr lang="es-ES" dirty="0"/>
            </a:br>
            <a:endParaRPr lang="es-419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CAFB6A94-24D9-7C2B-1A28-1C9A7F57A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2" y="1865948"/>
            <a:ext cx="5674335" cy="4072629"/>
          </a:xfrm>
        </p:spPr>
      </p:pic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2FCB0D32-C836-77A9-7BCE-014B781C1E5A}"/>
              </a:ext>
            </a:extLst>
          </p:cNvPr>
          <p:cNvCxnSpPr>
            <a:cxnSpLocks/>
          </p:cNvCxnSpPr>
          <p:nvPr/>
        </p:nvCxnSpPr>
        <p:spPr>
          <a:xfrm flipV="1">
            <a:off x="3764099" y="3902263"/>
            <a:ext cx="846001" cy="193487"/>
          </a:xfrm>
          <a:prstGeom prst="curved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>
            <a:extLst>
              <a:ext uri="{FF2B5EF4-FFF2-40B4-BE49-F238E27FC236}">
                <a16:creationId xmlns:a16="http://schemas.microsoft.com/office/drawing/2014/main" id="{ED76FA77-4BA3-C053-BEF6-4B53F9751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9583">
            <a:off x="1505212" y="3967723"/>
            <a:ext cx="2604819" cy="1958137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502D54A-E038-C881-BAF7-AEE476E4E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82494"/>
              </p:ext>
            </p:extLst>
          </p:nvPr>
        </p:nvGraphicFramePr>
        <p:xfrm>
          <a:off x="1669481" y="6029104"/>
          <a:ext cx="227627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279">
                  <a:extLst>
                    <a:ext uri="{9D8B030D-6E8A-4147-A177-3AD203B41FA5}">
                      <a16:colId xmlns:a16="http://schemas.microsoft.com/office/drawing/2014/main" val="2893011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latin typeface="Bodoni MT Black" panose="02070A03080606020203" pitchFamily="18" charset="0"/>
                        </a:rPr>
                        <a:t>Sensor de Color</a:t>
                      </a:r>
                      <a:endParaRPr lang="es-419" dirty="0">
                        <a:latin typeface="Bodoni MT Black" panose="02070A030806060202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53659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14FCD86-0C39-BBFA-E3E5-1A55094CC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83138"/>
              </p:ext>
            </p:extLst>
          </p:nvPr>
        </p:nvGraphicFramePr>
        <p:xfrm>
          <a:off x="7883723" y="2351219"/>
          <a:ext cx="3798164" cy="2155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164">
                  <a:extLst>
                    <a:ext uri="{9D8B030D-6E8A-4147-A177-3AD203B41FA5}">
                      <a16:colId xmlns:a16="http://schemas.microsoft.com/office/drawing/2014/main" val="182244092"/>
                    </a:ext>
                  </a:extLst>
                </a:gridCol>
              </a:tblGrid>
              <a:tr h="215556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Mide la intensidad de la luz blanca reflejada y la luz ambiente. El Sensor de color reconoce siete colores: negro, azul, verde, amarillo, rojo, blanco y marrón, además de sin color.</a:t>
                      </a:r>
                      <a:endParaRPr lang="es-419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3887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2640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02">
        <p:fade/>
      </p:transition>
    </mc:Choice>
    <mc:Fallback xmlns="">
      <p:transition spd="med" advTm="67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4B1A35-4A1B-93D9-3F6B-855BF14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452718"/>
            <a:ext cx="8698284" cy="663409"/>
          </a:xfrm>
        </p:spPr>
        <p:txBody>
          <a:bodyPr/>
          <a:lstStyle/>
          <a:p>
            <a:br>
              <a:rPr lang="es-ES" dirty="0"/>
            </a:br>
            <a:endParaRPr lang="es-419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CAFB6A94-24D9-7C2B-1A28-1C9A7F57A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2" y="1862731"/>
            <a:ext cx="5674335" cy="4072629"/>
          </a:xfr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FE1A14C4-9C3A-A031-5A14-1FEE5362E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4571">
            <a:off x="8114779" y="1009800"/>
            <a:ext cx="2809227" cy="2809227"/>
          </a:xfrm>
          <a:prstGeom prst="rect">
            <a:avLst/>
          </a:prstGeom>
        </p:spPr>
      </p:pic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072DA330-6CCB-8376-1407-9D057BBAE4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60449" y="2760116"/>
            <a:ext cx="720000" cy="404083"/>
          </a:xfrm>
          <a:prstGeom prst="curvedConnector3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5C250B2-400C-0786-9E67-E846729BC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06372"/>
              </p:ext>
            </p:extLst>
          </p:nvPr>
        </p:nvGraphicFramePr>
        <p:xfrm>
          <a:off x="7784758" y="1039706"/>
          <a:ext cx="3971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13">
                  <a:extLst>
                    <a:ext uri="{9D8B030D-6E8A-4147-A177-3AD203B41FA5}">
                      <a16:colId xmlns:a16="http://schemas.microsoft.com/office/drawing/2014/main" val="318213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Bodoni MT Black" panose="02070A03080606020203" pitchFamily="18" charset="0"/>
                        </a:rPr>
                        <a:t>Motor Gran Angular</a:t>
                      </a:r>
                      <a:endParaRPr lang="es-419" dirty="0">
                        <a:latin typeface="Bodoni MT Black" panose="02070A030806060202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953329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0C53935-A091-EB98-8789-DD8E496B8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61738"/>
              </p:ext>
            </p:extLst>
          </p:nvPr>
        </p:nvGraphicFramePr>
        <p:xfrm>
          <a:off x="359047" y="2381032"/>
          <a:ext cx="397191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13">
                  <a:extLst>
                    <a:ext uri="{9D8B030D-6E8A-4147-A177-3AD203B41FA5}">
                      <a16:colId xmlns:a16="http://schemas.microsoft.com/office/drawing/2014/main" val="1003983744"/>
                    </a:ext>
                  </a:extLst>
                </a:gridCol>
              </a:tblGrid>
              <a:tr h="1524218">
                <a:tc>
                  <a:txBody>
                    <a:bodyPr/>
                    <a:lstStyle/>
                    <a:p>
                      <a:r>
                        <a:rPr lang="es-ES" dirty="0"/>
                        <a:t>Cuenta con un sensor de rotación integrado y posicionamiento absoluto para un correcto control direccional, la solución ideal para construcciones más potentes y de torque.</a:t>
                      </a:r>
                      <a:endParaRPr lang="es-419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65163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9342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38">
        <p:fade/>
      </p:transition>
    </mc:Choice>
    <mc:Fallback xmlns="">
      <p:transition spd="med" advTm="72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4B1A35-4A1B-93D9-3F6B-855BF14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452718"/>
            <a:ext cx="8698284" cy="663409"/>
          </a:xfrm>
        </p:spPr>
        <p:txBody>
          <a:bodyPr/>
          <a:lstStyle/>
          <a:p>
            <a:br>
              <a:rPr lang="es-ES" dirty="0"/>
            </a:br>
            <a:endParaRPr lang="es-419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CAFB6A94-24D9-7C2B-1A28-1C9A7F57A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2" y="1862731"/>
            <a:ext cx="5674335" cy="4072629"/>
          </a:xfrm>
        </p:spPr>
      </p:pic>
      <p:pic>
        <p:nvPicPr>
          <p:cNvPr id="26" name="Marcador de contenido 25">
            <a:extLst>
              <a:ext uri="{FF2B5EF4-FFF2-40B4-BE49-F238E27FC236}">
                <a16:creationId xmlns:a16="http://schemas.microsoft.com/office/drawing/2014/main" id="{1AB40AB1-A0A1-88AE-EE35-5261F564C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1242">
            <a:off x="8167701" y="3898751"/>
            <a:ext cx="2030950" cy="2270450"/>
          </a:xfrm>
        </p:spPr>
      </p:pic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436CC731-FE90-B59F-5B14-90048C73FEA2}"/>
              </a:ext>
            </a:extLst>
          </p:cNvPr>
          <p:cNvCxnSpPr>
            <a:cxnSpLocks/>
          </p:cNvCxnSpPr>
          <p:nvPr/>
        </p:nvCxnSpPr>
        <p:spPr>
          <a:xfrm rot="10800000">
            <a:off x="7306189" y="3771750"/>
            <a:ext cx="648000" cy="324000"/>
          </a:xfrm>
          <a:prstGeom prst="curvedConnector3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031BFE2-3422-10BA-43C7-5FD7A4781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88793"/>
              </p:ext>
            </p:extLst>
          </p:nvPr>
        </p:nvGraphicFramePr>
        <p:xfrm>
          <a:off x="8534678" y="6169830"/>
          <a:ext cx="25254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486">
                  <a:extLst>
                    <a:ext uri="{9D8B030D-6E8A-4147-A177-3AD203B41FA5}">
                      <a16:colId xmlns:a16="http://schemas.microsoft.com/office/drawing/2014/main" val="2935757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Bodoni MT Black" panose="02070A03080606020203" pitchFamily="18" charset="0"/>
                        </a:rPr>
                        <a:t>Motor Delantero</a:t>
                      </a:r>
                      <a:endParaRPr lang="es-419" dirty="0">
                        <a:latin typeface="Bodoni MT Black" panose="02070A030806060202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3624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8394007-6CC7-D132-89E9-234D36A7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88159"/>
              </p:ext>
            </p:extLst>
          </p:nvPr>
        </p:nvGraphicFramePr>
        <p:xfrm>
          <a:off x="165100" y="3243580"/>
          <a:ext cx="45593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0">
                  <a:extLst>
                    <a:ext uri="{9D8B030D-6E8A-4147-A177-3AD203B41FA5}">
                      <a16:colId xmlns:a16="http://schemas.microsoft.com/office/drawing/2014/main" val="19364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 Funciona para ir hacia adelante y hacia atrás.</a:t>
                      </a:r>
                      <a:endParaRPr lang="es-419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35737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2225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93">
        <p:fade/>
      </p:transition>
    </mc:Choice>
    <mc:Fallback xmlns="">
      <p:transition spd="med" advTm="3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4B1A35-4A1B-93D9-3F6B-855BF14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452718"/>
            <a:ext cx="8698284" cy="663409"/>
          </a:xfrm>
        </p:spPr>
        <p:txBody>
          <a:bodyPr/>
          <a:lstStyle/>
          <a:p>
            <a:br>
              <a:rPr lang="es-ES" dirty="0"/>
            </a:br>
            <a:endParaRPr lang="es-419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CAFB6A94-24D9-7C2B-1A28-1C9A7F57A0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2" y="1862731"/>
            <a:ext cx="5674335" cy="4072629"/>
          </a:xfrm>
        </p:spPr>
      </p:pic>
      <p:pic>
        <p:nvPicPr>
          <p:cNvPr id="26" name="Marcador de contenido 25">
            <a:extLst>
              <a:ext uri="{FF2B5EF4-FFF2-40B4-BE49-F238E27FC236}">
                <a16:creationId xmlns:a16="http://schemas.microsoft.com/office/drawing/2014/main" id="{1AB40AB1-A0A1-88AE-EE35-5261F564C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1242">
            <a:off x="8167701" y="3898751"/>
            <a:ext cx="2030950" cy="2270450"/>
          </a:xfrm>
        </p:spPr>
      </p:pic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2FCB0D32-C836-77A9-7BCE-014B781C1E5A}"/>
              </a:ext>
            </a:extLst>
          </p:cNvPr>
          <p:cNvCxnSpPr>
            <a:cxnSpLocks/>
          </p:cNvCxnSpPr>
          <p:nvPr/>
        </p:nvCxnSpPr>
        <p:spPr>
          <a:xfrm flipV="1">
            <a:off x="3764099" y="3902263"/>
            <a:ext cx="846001" cy="193487"/>
          </a:xfrm>
          <a:prstGeom prst="curved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26F96D82-B692-89E9-508D-983F96575074}"/>
              </a:ext>
            </a:extLst>
          </p:cNvPr>
          <p:cNvCxnSpPr>
            <a:cxnSpLocks/>
          </p:cNvCxnSpPr>
          <p:nvPr/>
        </p:nvCxnSpPr>
        <p:spPr>
          <a:xfrm>
            <a:off x="4016586" y="3004150"/>
            <a:ext cx="648000" cy="190137"/>
          </a:xfrm>
          <a:prstGeom prst="curved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AA09CE7E-C83E-E793-E480-B54D0B25B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2922" flipH="1">
            <a:off x="1516738" y="1422407"/>
            <a:ext cx="2759877" cy="2006593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ED76FA77-4BA3-C053-BEF6-4B53F9751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9583">
            <a:off x="1505212" y="3967723"/>
            <a:ext cx="2604819" cy="1958137"/>
          </a:xfrm>
          <a:prstGeom prst="rect">
            <a:avLst/>
          </a:prstGeom>
        </p:spPr>
      </p:pic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436CC731-FE90-B59F-5B14-90048C73FEA2}"/>
              </a:ext>
            </a:extLst>
          </p:cNvPr>
          <p:cNvCxnSpPr>
            <a:cxnSpLocks/>
          </p:cNvCxnSpPr>
          <p:nvPr/>
        </p:nvCxnSpPr>
        <p:spPr>
          <a:xfrm rot="10800000">
            <a:off x="7306189" y="3771750"/>
            <a:ext cx="648000" cy="324000"/>
          </a:xfrm>
          <a:prstGeom prst="curvedConnector3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>
            <a:extLst>
              <a:ext uri="{FF2B5EF4-FFF2-40B4-BE49-F238E27FC236}">
                <a16:creationId xmlns:a16="http://schemas.microsoft.com/office/drawing/2014/main" id="{FE1A14C4-9C3A-A031-5A14-1FEE5362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4571">
            <a:off x="8114779" y="1009800"/>
            <a:ext cx="2809227" cy="2809227"/>
          </a:xfrm>
          <a:prstGeom prst="rect">
            <a:avLst/>
          </a:prstGeom>
        </p:spPr>
      </p:pic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072DA330-6CCB-8376-1407-9D057BBAE4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60449" y="2760116"/>
            <a:ext cx="720000" cy="404083"/>
          </a:xfrm>
          <a:prstGeom prst="curvedConnector3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C1E0762-DA33-9147-5848-BA42AA06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26962"/>
              </p:ext>
            </p:extLst>
          </p:nvPr>
        </p:nvGraphicFramePr>
        <p:xfrm>
          <a:off x="7807298" y="1069019"/>
          <a:ext cx="34241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187">
                  <a:extLst>
                    <a:ext uri="{9D8B030D-6E8A-4147-A177-3AD203B41FA5}">
                      <a16:colId xmlns:a16="http://schemas.microsoft.com/office/drawing/2014/main" val="207859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>
                          <a:latin typeface="Bodoni MT Black" panose="02070A03080606020203" pitchFamily="18" charset="0"/>
                        </a:rPr>
                        <a:t>Motor Gran Angular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27686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F5E2AC-DF3B-7C9B-E717-D475D838D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38034"/>
              </p:ext>
            </p:extLst>
          </p:nvPr>
        </p:nvGraphicFramePr>
        <p:xfrm>
          <a:off x="8604920" y="6150425"/>
          <a:ext cx="2626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65">
                  <a:extLst>
                    <a:ext uri="{9D8B030D-6E8A-4147-A177-3AD203B41FA5}">
                      <a16:colId xmlns:a16="http://schemas.microsoft.com/office/drawing/2014/main" val="72723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Bodoni MT Black" panose="02070A03080606020203" pitchFamily="18" charset="0"/>
                        </a:rPr>
                        <a:t>Motor Delantero</a:t>
                      </a:r>
                      <a:endParaRPr lang="es-419" dirty="0">
                        <a:latin typeface="Bodoni MT Black" panose="02070A030806060202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35974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213FCAF-EC9B-24CA-3287-AC67D4F81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46625"/>
              </p:ext>
            </p:extLst>
          </p:nvPr>
        </p:nvGraphicFramePr>
        <p:xfrm>
          <a:off x="1429452" y="793700"/>
          <a:ext cx="2934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447">
                  <a:extLst>
                    <a:ext uri="{9D8B030D-6E8A-4147-A177-3AD203B41FA5}">
                      <a16:colId xmlns:a16="http://schemas.microsoft.com/office/drawing/2014/main" val="410141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Bodoni MT Black" panose="02070A03080606020203" pitchFamily="18" charset="0"/>
                        </a:rPr>
                        <a:t>Sensor de Distancia</a:t>
                      </a:r>
                      <a:endParaRPr lang="es-419" dirty="0">
                        <a:latin typeface="Bodoni MT Black" panose="02070A030806060202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64054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36FD4C-6C51-F979-7F8D-E17F56A4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32506"/>
              </p:ext>
            </p:extLst>
          </p:nvPr>
        </p:nvGraphicFramePr>
        <p:xfrm>
          <a:off x="1137534" y="6045131"/>
          <a:ext cx="2626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65">
                  <a:extLst>
                    <a:ext uri="{9D8B030D-6E8A-4147-A177-3AD203B41FA5}">
                      <a16:colId xmlns:a16="http://schemas.microsoft.com/office/drawing/2014/main" val="3590235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Bodoni MT Black" panose="02070A03080606020203" pitchFamily="18" charset="0"/>
                        </a:rPr>
                        <a:t>Sensor de Color</a:t>
                      </a:r>
                      <a:endParaRPr lang="es-419" dirty="0">
                        <a:latin typeface="Bodoni MT Black" panose="02070A030806060202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013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976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97">
        <p:fade/>
      </p:transition>
    </mc:Choice>
    <mc:Fallback xmlns="">
      <p:transition spd="med" advTm="87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8|0.6|1.2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5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0.8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8|0.5|0.5|0.5|0.5|0.5|0.5|0.5|0.5|0.5|0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116</Words>
  <Application>Microsoft Office PowerPoint</Application>
  <PresentationFormat>Panorámica</PresentationFormat>
  <Paragraphs>19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Algerian</vt:lpstr>
      <vt:lpstr>Aptos</vt:lpstr>
      <vt:lpstr>Bodoni MT Black</vt:lpstr>
      <vt:lpstr>Century Gothic</vt:lpstr>
      <vt:lpstr>Wingdings 3</vt:lpstr>
      <vt:lpstr>Ion</vt:lpstr>
      <vt:lpstr>Diagrama  Esquemático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syane7382@gmail.com</dc:creator>
  <cp:lastModifiedBy>syane7382@gmail.com</cp:lastModifiedBy>
  <cp:revision>1</cp:revision>
  <dcterms:created xsi:type="dcterms:W3CDTF">2024-07-11T18:22:49Z</dcterms:created>
  <dcterms:modified xsi:type="dcterms:W3CDTF">2024-07-23T19:12:20Z</dcterms:modified>
</cp:coreProperties>
</file>