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CA4827-5F3B-4460-A13B-AB3AF2FEFC74}" v="76" dt="2024-02-22T20:21:57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yom Devgan" userId="5a90066c2b963b75" providerId="LiveId" clId="{E5CA4827-5F3B-4460-A13B-AB3AF2FEFC74}"/>
    <pc:docChg chg="undo custSel addSld delSld modSld">
      <pc:chgData name="Vyom Devgan" userId="5a90066c2b963b75" providerId="LiveId" clId="{E5CA4827-5F3B-4460-A13B-AB3AF2FEFC74}" dt="2024-02-22T20:21:57.579" v="136" actId="20577"/>
      <pc:docMkLst>
        <pc:docMk/>
      </pc:docMkLst>
      <pc:sldChg chg="addSp modSp mod">
        <pc:chgData name="Vyom Devgan" userId="5a90066c2b963b75" providerId="LiveId" clId="{E5CA4827-5F3B-4460-A13B-AB3AF2FEFC74}" dt="2024-02-10T18:50:57.722" v="62" actId="688"/>
        <pc:sldMkLst>
          <pc:docMk/>
          <pc:sldMk cId="3679160654" sldId="257"/>
        </pc:sldMkLst>
        <pc:spChg chg="mod">
          <ac:chgData name="Vyom Devgan" userId="5a90066c2b963b75" providerId="LiveId" clId="{E5CA4827-5F3B-4460-A13B-AB3AF2FEFC74}" dt="2024-02-10T18:50:45.473" v="59" actId="164"/>
          <ac:spMkLst>
            <pc:docMk/>
            <pc:sldMk cId="3679160654" sldId="257"/>
            <ac:spMk id="4" creationId="{24485340-C50F-3CB6-AD7C-DEFBDADE43E2}"/>
          </ac:spMkLst>
        </pc:spChg>
        <pc:spChg chg="mod">
          <ac:chgData name="Vyom Devgan" userId="5a90066c2b963b75" providerId="LiveId" clId="{E5CA4827-5F3B-4460-A13B-AB3AF2FEFC74}" dt="2024-02-10T18:50:45.473" v="59" actId="164"/>
          <ac:spMkLst>
            <pc:docMk/>
            <pc:sldMk cId="3679160654" sldId="257"/>
            <ac:spMk id="5" creationId="{50C3B81A-1F4C-B95B-63AF-FE09C8796E9D}"/>
          </ac:spMkLst>
        </pc:spChg>
        <pc:grpChg chg="add mod">
          <ac:chgData name="Vyom Devgan" userId="5a90066c2b963b75" providerId="LiveId" clId="{E5CA4827-5F3B-4460-A13B-AB3AF2FEFC74}" dt="2024-02-10T18:50:57.722" v="62" actId="688"/>
          <ac:grpSpMkLst>
            <pc:docMk/>
            <pc:sldMk cId="3679160654" sldId="257"/>
            <ac:grpSpMk id="6" creationId="{F0D8E576-CD57-F802-FAB0-6A8E27A1C657}"/>
          </ac:grpSpMkLst>
        </pc:grpChg>
        <pc:picChg chg="mod">
          <ac:chgData name="Vyom Devgan" userId="5a90066c2b963b75" providerId="LiveId" clId="{E5CA4827-5F3B-4460-A13B-AB3AF2FEFC74}" dt="2024-02-10T18:50:45.473" v="59" actId="164"/>
          <ac:picMkLst>
            <pc:docMk/>
            <pc:sldMk cId="3679160654" sldId="257"/>
            <ac:picMk id="1026" creationId="{B769592B-D944-8F10-D1C8-43538561F97B}"/>
          </ac:picMkLst>
        </pc:picChg>
      </pc:sldChg>
      <pc:sldChg chg="modSp mod">
        <pc:chgData name="Vyom Devgan" userId="5a90066c2b963b75" providerId="LiveId" clId="{E5CA4827-5F3B-4460-A13B-AB3AF2FEFC74}" dt="2024-02-10T18:47:10.396" v="54" actId="1076"/>
        <pc:sldMkLst>
          <pc:docMk/>
          <pc:sldMk cId="1958710752" sldId="258"/>
        </pc:sldMkLst>
        <pc:spChg chg="mod">
          <ac:chgData name="Vyom Devgan" userId="5a90066c2b963b75" providerId="LiveId" clId="{E5CA4827-5F3B-4460-A13B-AB3AF2FEFC74}" dt="2024-02-10T18:46:50.932" v="52" actId="1076"/>
          <ac:spMkLst>
            <pc:docMk/>
            <pc:sldMk cId="1958710752" sldId="258"/>
            <ac:spMk id="2" creationId="{C3AFCC9A-CF10-BDE8-31D0-4B715EC43324}"/>
          </ac:spMkLst>
        </pc:spChg>
        <pc:picChg chg="mod">
          <ac:chgData name="Vyom Devgan" userId="5a90066c2b963b75" providerId="LiveId" clId="{E5CA4827-5F3B-4460-A13B-AB3AF2FEFC74}" dt="2024-02-10T18:47:10.396" v="54" actId="1076"/>
          <ac:picMkLst>
            <pc:docMk/>
            <pc:sldMk cId="1958710752" sldId="258"/>
            <ac:picMk id="2050" creationId="{BFCBB87C-53CC-90AA-95DE-8B14469259AE}"/>
          </ac:picMkLst>
        </pc:picChg>
      </pc:sldChg>
      <pc:sldChg chg="new del">
        <pc:chgData name="Vyom Devgan" userId="5a90066c2b963b75" providerId="LiveId" clId="{E5CA4827-5F3B-4460-A13B-AB3AF2FEFC74}" dt="2024-02-10T18:38:38.389" v="7" actId="47"/>
        <pc:sldMkLst>
          <pc:docMk/>
          <pc:sldMk cId="1585761163" sldId="259"/>
        </pc:sldMkLst>
      </pc:sldChg>
      <pc:sldChg chg="modSp new mod">
        <pc:chgData name="Vyom Devgan" userId="5a90066c2b963b75" providerId="LiveId" clId="{E5CA4827-5F3B-4460-A13B-AB3AF2FEFC74}" dt="2024-02-10T18:36:55.654" v="6" actId="20577"/>
        <pc:sldMkLst>
          <pc:docMk/>
          <pc:sldMk cId="3376346831" sldId="260"/>
        </pc:sldMkLst>
        <pc:spChg chg="mod">
          <ac:chgData name="Vyom Devgan" userId="5a90066c2b963b75" providerId="LiveId" clId="{E5CA4827-5F3B-4460-A13B-AB3AF2FEFC74}" dt="2024-02-10T18:36:55.654" v="6" actId="20577"/>
          <ac:spMkLst>
            <pc:docMk/>
            <pc:sldMk cId="3376346831" sldId="260"/>
            <ac:spMk id="2" creationId="{BD69F15A-B931-7735-D5BC-BE2244844715}"/>
          </ac:spMkLst>
        </pc:spChg>
        <pc:spChg chg="mod">
          <ac:chgData name="Vyom Devgan" userId="5a90066c2b963b75" providerId="LiveId" clId="{E5CA4827-5F3B-4460-A13B-AB3AF2FEFC74}" dt="2024-02-10T18:36:46.532" v="4" actId="20577"/>
          <ac:spMkLst>
            <pc:docMk/>
            <pc:sldMk cId="3376346831" sldId="260"/>
            <ac:spMk id="3" creationId="{8E708BF5-7CBD-A6AF-53B2-5510A2627EB3}"/>
          </ac:spMkLst>
        </pc:spChg>
      </pc:sldChg>
      <pc:sldChg chg="modSp new mod">
        <pc:chgData name="Vyom Devgan" userId="5a90066c2b963b75" providerId="LiveId" clId="{E5CA4827-5F3B-4460-A13B-AB3AF2FEFC74}" dt="2024-02-10T18:46:35.005" v="49" actId="1076"/>
        <pc:sldMkLst>
          <pc:docMk/>
          <pc:sldMk cId="2603987957" sldId="261"/>
        </pc:sldMkLst>
        <pc:spChg chg="mod">
          <ac:chgData name="Vyom Devgan" userId="5a90066c2b963b75" providerId="LiveId" clId="{E5CA4827-5F3B-4460-A13B-AB3AF2FEFC74}" dt="2024-02-10T18:46:35.005" v="49" actId="1076"/>
          <ac:spMkLst>
            <pc:docMk/>
            <pc:sldMk cId="2603987957" sldId="261"/>
            <ac:spMk id="2" creationId="{DE7B783F-9A46-3733-3544-2A4A9DEAC8C5}"/>
          </ac:spMkLst>
        </pc:spChg>
        <pc:spChg chg="mod">
          <ac:chgData name="Vyom Devgan" userId="5a90066c2b963b75" providerId="LiveId" clId="{E5CA4827-5F3B-4460-A13B-AB3AF2FEFC74}" dt="2024-02-10T18:42:25.829" v="14"/>
          <ac:spMkLst>
            <pc:docMk/>
            <pc:sldMk cId="2603987957" sldId="261"/>
            <ac:spMk id="3" creationId="{639E8D03-DFC4-65CD-E055-2EFFC63717E0}"/>
          </ac:spMkLst>
        </pc:spChg>
      </pc:sldChg>
      <pc:sldChg chg="modSp new mod">
        <pc:chgData name="Vyom Devgan" userId="5a90066c2b963b75" providerId="LiveId" clId="{E5CA4827-5F3B-4460-A13B-AB3AF2FEFC74}" dt="2024-02-10T18:43:44.752" v="33" actId="6549"/>
        <pc:sldMkLst>
          <pc:docMk/>
          <pc:sldMk cId="2816617783" sldId="262"/>
        </pc:sldMkLst>
        <pc:spChg chg="mod">
          <ac:chgData name="Vyom Devgan" userId="5a90066c2b963b75" providerId="LiveId" clId="{E5CA4827-5F3B-4460-A13B-AB3AF2FEFC74}" dt="2024-02-10T18:43:24.973" v="28" actId="20577"/>
          <ac:spMkLst>
            <pc:docMk/>
            <pc:sldMk cId="2816617783" sldId="262"/>
            <ac:spMk id="2" creationId="{3FD98C3A-5DA5-22CB-2F5A-D1AC27F102AD}"/>
          </ac:spMkLst>
        </pc:spChg>
        <pc:spChg chg="mod">
          <ac:chgData name="Vyom Devgan" userId="5a90066c2b963b75" providerId="LiveId" clId="{E5CA4827-5F3B-4460-A13B-AB3AF2FEFC74}" dt="2024-02-10T18:43:44.752" v="33" actId="6549"/>
          <ac:spMkLst>
            <pc:docMk/>
            <pc:sldMk cId="2816617783" sldId="262"/>
            <ac:spMk id="3" creationId="{B18937E2-B757-F3A6-9FFC-DB6BB4583662}"/>
          </ac:spMkLst>
        </pc:spChg>
      </pc:sldChg>
      <pc:sldChg chg="modSp new mod">
        <pc:chgData name="Vyom Devgan" userId="5a90066c2b963b75" providerId="LiveId" clId="{E5CA4827-5F3B-4460-A13B-AB3AF2FEFC74}" dt="2024-02-10T18:44:29.129" v="39"/>
        <pc:sldMkLst>
          <pc:docMk/>
          <pc:sldMk cId="4122336765" sldId="263"/>
        </pc:sldMkLst>
        <pc:spChg chg="mod">
          <ac:chgData name="Vyom Devgan" userId="5a90066c2b963b75" providerId="LiveId" clId="{E5CA4827-5F3B-4460-A13B-AB3AF2FEFC74}" dt="2024-02-10T18:44:19.412" v="38" actId="20577"/>
          <ac:spMkLst>
            <pc:docMk/>
            <pc:sldMk cId="4122336765" sldId="263"/>
            <ac:spMk id="2" creationId="{024855CA-29C9-B551-A590-B7107B24B334}"/>
          </ac:spMkLst>
        </pc:spChg>
        <pc:spChg chg="mod">
          <ac:chgData name="Vyom Devgan" userId="5a90066c2b963b75" providerId="LiveId" clId="{E5CA4827-5F3B-4460-A13B-AB3AF2FEFC74}" dt="2024-02-10T18:44:29.129" v="39"/>
          <ac:spMkLst>
            <pc:docMk/>
            <pc:sldMk cId="4122336765" sldId="263"/>
            <ac:spMk id="3" creationId="{7758C201-309B-3F0F-CC24-2E79A04584A8}"/>
          </ac:spMkLst>
        </pc:spChg>
      </pc:sldChg>
      <pc:sldChg chg="modSp new mod">
        <pc:chgData name="Vyom Devgan" userId="5a90066c2b963b75" providerId="LiveId" clId="{E5CA4827-5F3B-4460-A13B-AB3AF2FEFC74}" dt="2024-02-10T18:45:47.572" v="48" actId="14100"/>
        <pc:sldMkLst>
          <pc:docMk/>
          <pc:sldMk cId="1388237901" sldId="264"/>
        </pc:sldMkLst>
        <pc:spChg chg="mod">
          <ac:chgData name="Vyom Devgan" userId="5a90066c2b963b75" providerId="LiveId" clId="{E5CA4827-5F3B-4460-A13B-AB3AF2FEFC74}" dt="2024-02-10T18:44:39.974" v="44" actId="20577"/>
          <ac:spMkLst>
            <pc:docMk/>
            <pc:sldMk cId="1388237901" sldId="264"/>
            <ac:spMk id="2" creationId="{06B5913C-C71D-8B2D-F8E1-B640F494781D}"/>
          </ac:spMkLst>
        </pc:spChg>
        <pc:spChg chg="mod">
          <ac:chgData name="Vyom Devgan" userId="5a90066c2b963b75" providerId="LiveId" clId="{E5CA4827-5F3B-4460-A13B-AB3AF2FEFC74}" dt="2024-02-10T18:45:47.572" v="48" actId="14100"/>
          <ac:spMkLst>
            <pc:docMk/>
            <pc:sldMk cId="1388237901" sldId="264"/>
            <ac:spMk id="3" creationId="{057FB138-CD5D-463C-95F7-DE64ACB47DC7}"/>
          </ac:spMkLst>
        </pc:spChg>
      </pc:sldChg>
      <pc:sldChg chg="new del">
        <pc:chgData name="Vyom Devgan" userId="5a90066c2b963b75" providerId="LiveId" clId="{E5CA4827-5F3B-4460-A13B-AB3AF2FEFC74}" dt="2024-02-22T20:01:48.408" v="64" actId="47"/>
        <pc:sldMkLst>
          <pc:docMk/>
          <pc:sldMk cId="2192603567" sldId="265"/>
        </pc:sldMkLst>
      </pc:sldChg>
      <pc:sldChg chg="modSp new mod">
        <pc:chgData name="Vyom Devgan" userId="5a90066c2b963b75" providerId="LiveId" clId="{E5CA4827-5F3B-4460-A13B-AB3AF2FEFC74}" dt="2024-02-22T20:02:11.295" v="89" actId="20577"/>
        <pc:sldMkLst>
          <pc:docMk/>
          <pc:sldMk cId="3078517385" sldId="265"/>
        </pc:sldMkLst>
        <pc:spChg chg="mod">
          <ac:chgData name="Vyom Devgan" userId="5a90066c2b963b75" providerId="LiveId" clId="{E5CA4827-5F3B-4460-A13B-AB3AF2FEFC74}" dt="2024-02-22T20:02:04.484" v="77" actId="122"/>
          <ac:spMkLst>
            <pc:docMk/>
            <pc:sldMk cId="3078517385" sldId="265"/>
            <ac:spMk id="2" creationId="{4B58963F-9DE6-02CA-B4E5-CC5294DE19CF}"/>
          </ac:spMkLst>
        </pc:spChg>
        <pc:spChg chg="mod">
          <ac:chgData name="Vyom Devgan" userId="5a90066c2b963b75" providerId="LiveId" clId="{E5CA4827-5F3B-4460-A13B-AB3AF2FEFC74}" dt="2024-02-22T20:02:11.295" v="89" actId="20577"/>
          <ac:spMkLst>
            <pc:docMk/>
            <pc:sldMk cId="3078517385" sldId="265"/>
            <ac:spMk id="3" creationId="{2BA47F98-D353-F10A-D08F-A3DDF341A8FB}"/>
          </ac:spMkLst>
        </pc:spChg>
      </pc:sldChg>
      <pc:sldChg chg="new del">
        <pc:chgData name="Vyom Devgan" userId="5a90066c2b963b75" providerId="LiveId" clId="{E5CA4827-5F3B-4460-A13B-AB3AF2FEFC74}" dt="2024-02-22T20:02:16.259" v="91" actId="47"/>
        <pc:sldMkLst>
          <pc:docMk/>
          <pc:sldMk cId="3834252228" sldId="266"/>
        </pc:sldMkLst>
      </pc:sldChg>
      <pc:sldChg chg="modSp new mod">
        <pc:chgData name="Vyom Devgan" userId="5a90066c2b963b75" providerId="LiveId" clId="{E5CA4827-5F3B-4460-A13B-AB3AF2FEFC74}" dt="2024-02-22T20:21:57.579" v="136" actId="20577"/>
        <pc:sldMkLst>
          <pc:docMk/>
          <pc:sldMk cId="3940111891" sldId="266"/>
        </pc:sldMkLst>
        <pc:spChg chg="mod">
          <ac:chgData name="Vyom Devgan" userId="5a90066c2b963b75" providerId="LiveId" clId="{E5CA4827-5F3B-4460-A13B-AB3AF2FEFC74}" dt="2024-02-22T20:02:24.870" v="104" actId="20577"/>
          <ac:spMkLst>
            <pc:docMk/>
            <pc:sldMk cId="3940111891" sldId="266"/>
            <ac:spMk id="2" creationId="{894501EA-712D-33AB-91E3-71DF600A017B}"/>
          </ac:spMkLst>
        </pc:spChg>
        <pc:spChg chg="mod">
          <ac:chgData name="Vyom Devgan" userId="5a90066c2b963b75" providerId="LiveId" clId="{E5CA4827-5F3B-4460-A13B-AB3AF2FEFC74}" dt="2024-02-22T20:21:57.579" v="136" actId="20577"/>
          <ac:spMkLst>
            <pc:docMk/>
            <pc:sldMk cId="3940111891" sldId="266"/>
            <ac:spMk id="3" creationId="{7686146C-0F15-4D43-BAF9-35A76526936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F352-FFCF-4586-BB14-313CDBC75622}" type="datetimeFigureOut">
              <a:rPr lang="en-CA" smtClean="0"/>
              <a:t>2024-02-22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AEC4-5D04-4B40-B919-83FD87180E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303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F352-FFCF-4586-BB14-313CDBC75622}" type="datetimeFigureOut">
              <a:rPr lang="en-CA" smtClean="0"/>
              <a:t>2024-02-22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AEC4-5D04-4B40-B919-83FD87180E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761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F352-FFCF-4586-BB14-313CDBC75622}" type="datetimeFigureOut">
              <a:rPr lang="en-CA" smtClean="0"/>
              <a:t>2024-02-22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AEC4-5D04-4B40-B919-83FD87180E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4725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F352-FFCF-4586-BB14-313CDBC75622}" type="datetimeFigureOut">
              <a:rPr lang="en-CA" smtClean="0"/>
              <a:t>2024-02-22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AEC4-5D04-4B40-B919-83FD87180E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9883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F352-FFCF-4586-BB14-313CDBC75622}" type="datetimeFigureOut">
              <a:rPr lang="en-CA" smtClean="0"/>
              <a:t>2024-02-22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AEC4-5D04-4B40-B919-83FD87180E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4110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F352-FFCF-4586-BB14-313CDBC75622}" type="datetimeFigureOut">
              <a:rPr lang="en-CA" smtClean="0"/>
              <a:t>2024-02-22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AEC4-5D04-4B40-B919-83FD87180E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638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F352-FFCF-4586-BB14-313CDBC75622}" type="datetimeFigureOut">
              <a:rPr lang="en-CA" smtClean="0"/>
              <a:t>2024-02-22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AEC4-5D04-4B40-B919-83FD87180E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040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F352-FFCF-4586-BB14-313CDBC75622}" type="datetimeFigureOut">
              <a:rPr lang="en-CA" smtClean="0"/>
              <a:t>2024-02-22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AEC4-5D04-4B40-B919-83FD87180E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571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F352-FFCF-4586-BB14-313CDBC75622}" type="datetimeFigureOut">
              <a:rPr lang="en-CA" smtClean="0"/>
              <a:t>2024-02-22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AEC4-5D04-4B40-B919-83FD87180E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417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F352-FFCF-4586-BB14-313CDBC75622}" type="datetimeFigureOut">
              <a:rPr lang="en-CA" smtClean="0"/>
              <a:t>2024-02-22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AEC4-5D04-4B40-B919-83FD87180E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38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F352-FFCF-4586-BB14-313CDBC75622}" type="datetimeFigureOut">
              <a:rPr lang="en-CA" smtClean="0"/>
              <a:t>2024-02-22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AEC4-5D04-4B40-B919-83FD87180E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118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F352-FFCF-4586-BB14-313CDBC75622}" type="datetimeFigureOut">
              <a:rPr lang="en-CA" smtClean="0"/>
              <a:t>2024-02-22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AEC4-5D04-4B40-B919-83FD87180E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36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F352-FFCF-4586-BB14-313CDBC75622}" type="datetimeFigureOut">
              <a:rPr lang="en-CA" smtClean="0"/>
              <a:t>2024-02-22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AEC4-5D04-4B40-B919-83FD87180E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83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794F352-FFCF-4586-BB14-313CDBC75622}" type="datetimeFigureOut">
              <a:rPr lang="en-CA" smtClean="0"/>
              <a:t>2024-02-22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C74AEC4-5D04-4B40-B919-83FD87180E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249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794F352-FFCF-4586-BB14-313CDBC75622}" type="datetimeFigureOut">
              <a:rPr lang="en-CA" smtClean="0"/>
              <a:t>2024-02-22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C74AEC4-5D04-4B40-B919-83FD87180E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0404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i.org/10.1098/rstb.1981.0031" TargetMode="External"/><Relationship Id="rId2" Type="http://schemas.openxmlformats.org/officeDocument/2006/relationships/hyperlink" Target="https://doi.org/10.1007/s11554-012-0313-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E37FE-D102-3671-14A8-B736C63F9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392" y="1449147"/>
            <a:ext cx="10933218" cy="2971051"/>
          </a:xfrm>
        </p:spPr>
        <p:txBody>
          <a:bodyPr/>
          <a:lstStyle/>
          <a:p>
            <a:r>
              <a:rPr lang="en-US"/>
              <a:t>Stereo Vision &amp; Depth Estimation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72A7C-E9AF-88CF-E6B2-284046C7AF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Vyom Devgan</a:t>
            </a:r>
          </a:p>
        </p:txBody>
      </p:sp>
    </p:spTree>
    <p:extLst>
      <p:ext uri="{BB962C8B-B14F-4D97-AF65-F5344CB8AC3E}">
        <p14:creationId xmlns:p14="http://schemas.microsoft.com/office/powerpoint/2010/main" val="3099976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1EA-712D-33AB-91E3-71DF600A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6146C-0F15-4D43-BAF9-35A765269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Tippetts</a:t>
            </a:r>
            <a:r>
              <a:rPr lang="en-US"/>
              <a:t>, B., Lee, D.J., Lillywhite, K. et al. Review of stereo vision algorithms and their suitability for resource-limited systems. J Real-Time Image Proc 11, 5–25 (2016). </a:t>
            </a:r>
            <a:r>
              <a:rPr lang="en-US">
                <a:hlinkClick r:id="rId2"/>
              </a:rPr>
              <a:t>https://doi.org/10.1007/s11554-012-0313-2</a:t>
            </a:r>
            <a:endParaRPr lang="en-CA"/>
          </a:p>
          <a:p>
            <a:r>
              <a:rPr lang="en-US"/>
              <a:t>Grimson W. E. L. 1981A computer implementation of a theory of human stereo vision Phil. Trans. R. Soc. Lond. B292217–253 </a:t>
            </a:r>
            <a:r>
              <a:rPr lang="en-US">
                <a:hlinkClick r:id="rId3"/>
              </a:rPr>
              <a:t>http://doi.org/10.1098/rstb.1981.0031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1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8A4B-4B89-20AE-09B9-02F4A98B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393FF-56C8-45BF-6DDA-54D079E03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970509" cy="3636511"/>
          </a:xfrm>
        </p:spPr>
        <p:txBody>
          <a:bodyPr/>
          <a:lstStyle/>
          <a:p>
            <a:r>
              <a:rPr lang="en-US"/>
              <a:t>Stereo vision helps us see things in 3D using two eyes or cameras.</a:t>
            </a:r>
          </a:p>
          <a:p>
            <a:r>
              <a:rPr lang="en-US"/>
              <a:t>Depth estimation helps us understand how far things are from us.</a:t>
            </a:r>
            <a:endParaRPr lang="en-CA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D8E576-CD57-F802-FAB0-6A8E27A1C657}"/>
              </a:ext>
            </a:extLst>
          </p:cNvPr>
          <p:cNvGrpSpPr/>
          <p:nvPr/>
        </p:nvGrpSpPr>
        <p:grpSpPr>
          <a:xfrm rot="10800000">
            <a:off x="7593769" y="2717586"/>
            <a:ext cx="3788229" cy="3693226"/>
            <a:chOff x="8093033" y="2717586"/>
            <a:chExt cx="3788229" cy="369322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769592B-D944-8F10-D1C8-43538561F9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42" t="11321" r="13950" b="3648"/>
            <a:stretch/>
          </p:blipFill>
          <p:spPr bwMode="auto">
            <a:xfrm>
              <a:off x="8093033" y="2717586"/>
              <a:ext cx="3788229" cy="3693226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485340-C50F-3CB6-AD7C-DEFBDADE43E2}"/>
                </a:ext>
              </a:extLst>
            </p:cNvPr>
            <p:cNvSpPr txBox="1"/>
            <p:nvPr/>
          </p:nvSpPr>
          <p:spPr>
            <a:xfrm rot="19755174">
              <a:off x="8211786" y="2930463"/>
              <a:ext cx="599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C3B81A-1F4C-B95B-63AF-FE09C8796E9D}"/>
                </a:ext>
              </a:extLst>
            </p:cNvPr>
            <p:cNvSpPr txBox="1"/>
            <p:nvPr/>
          </p:nvSpPr>
          <p:spPr>
            <a:xfrm rot="1934451">
              <a:off x="11178282" y="2934612"/>
              <a:ext cx="599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16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CC9A-CF10-BDE8-31D0-4B715EC4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291" y="4572377"/>
            <a:ext cx="10561418" cy="1468800"/>
          </a:xfrm>
        </p:spPr>
        <p:txBody>
          <a:bodyPr/>
          <a:lstStyle/>
          <a:p>
            <a:pPr algn="ctr"/>
            <a:r>
              <a:rPr lang="en-CA"/>
              <a:t>Experiment Time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FCBB87C-53CC-90AA-95DE-8B1446925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600" y="2694600"/>
            <a:ext cx="1468800" cy="14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71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F15A-B931-7735-D5BC-BE224484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08BF5-7CBD-A6AF-53B2-5510A2627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Just like you have two eyes to see things, stereo vision uses two cameras to see things in 3D.</a:t>
            </a:r>
          </a:p>
          <a:p>
            <a:r>
              <a:rPr lang="en-US"/>
              <a:t>Depth estimation helps figure out how close or far away things are, like when you see a bird flying high or a bug crawling close to you.</a:t>
            </a:r>
          </a:p>
        </p:txBody>
      </p:sp>
    </p:spTree>
    <p:extLst>
      <p:ext uri="{BB962C8B-B14F-4D97-AF65-F5344CB8AC3E}">
        <p14:creationId xmlns:p14="http://schemas.microsoft.com/office/powerpoint/2010/main" val="337634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783F-9A46-3733-3544-2A4A9DEA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761884"/>
            <a:ext cx="10571998" cy="970450"/>
          </a:xfrm>
        </p:spPr>
        <p:txBody>
          <a:bodyPr/>
          <a:lstStyle/>
          <a:p>
            <a:r>
              <a:rPr lang="en-CA"/>
              <a:t>Stereo Vision &amp; Depth Estimation in Computer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E8D03-DFC4-65CD-E055-2EFFC6371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Computers use two "eyes" (cameras) to understand 3D things like we do.</a:t>
            </a:r>
          </a:p>
          <a:p>
            <a:r>
              <a:rPr lang="en-US"/>
              <a:t>They use special tricks to figure out how far things are from the cameras.</a:t>
            </a:r>
          </a:p>
          <a:p>
            <a:r>
              <a:rPr lang="en-US"/>
              <a:t>They look for differences in the pictures to guess how close or far things are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398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98C3A-5DA5-22CB-2F5A-D1AC27F10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Core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937E2-B757-F3A6-9FFC-DB6BB458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Stereo vision involves capturing images from multiple viewpoints and analyzing disparities to understand depth.</a:t>
            </a:r>
          </a:p>
          <a:p>
            <a:r>
              <a:rPr lang="en-US"/>
              <a:t>Depth estimation relies on triangulation principles to calculate distances based on known parameters and identified disparities.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6617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55CA-29C9-B551-A590-B7107B24B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Techniques &amp;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8C201-309B-3F0F-CC24-2E79A0458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Techniques like block matching and algorithms like Semi-Global Matching (SGM) are used for stereo matching and disparity calculation.</a:t>
            </a:r>
          </a:p>
          <a:p>
            <a:r>
              <a:rPr lang="en-US"/>
              <a:t>Deep learning approaches, including convolutional neural networks (CNNs), show promise in stereo vision tasks.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233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913C-C71D-8B2D-F8E1-B640F494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FB138-CD5D-463C-95F7-DE64ACB47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Stereo vision and depth estimation are crucial for 3D reconstruction, robotic perception, augmented reality (AR), and medical imaging.</a:t>
            </a:r>
          </a:p>
          <a:p>
            <a:r>
              <a:rPr lang="en-US"/>
              <a:t>They enable tasks such as understanding environments, navigating robots, enhancing AR experiences, and analyzing medical scans with depth information.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8237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963F-9DE6-02CA-B4E5-CC5294DE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47F98-D353-F10A-D08F-A3DDF341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0" y="5299014"/>
            <a:ext cx="10561418" cy="433955"/>
          </a:xfrm>
        </p:spPr>
        <p:txBody>
          <a:bodyPr/>
          <a:lstStyle/>
          <a:p>
            <a:pPr algn="ctr"/>
            <a:r>
              <a:rPr lang="en-CA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78517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Quotable</vt:lpstr>
      <vt:lpstr>Stereo Vision &amp; Depth Estimation</vt:lpstr>
      <vt:lpstr>Overview</vt:lpstr>
      <vt:lpstr>Experiment Time</vt:lpstr>
      <vt:lpstr>Explanation</vt:lpstr>
      <vt:lpstr>Stereo Vision &amp; Depth Estimation in Computer Vision</vt:lpstr>
      <vt:lpstr>Core Concepts</vt:lpstr>
      <vt:lpstr>Techniques &amp; Algorithms</vt:lpstr>
      <vt:lpstr>Applications</vt:lpstr>
      <vt:lpstr>Thank you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Stereo Vision &amp; Depth Estimation</dc:title>
  <dc:creator>Vyom Devgan</dc:creator>
  <cp:revision>1</cp:revision>
  <dcterms:created xsi:type="dcterms:W3CDTF">2024-02-09T15:51:24Z</dcterms:created>
  <dcterms:modified xsi:type="dcterms:W3CDTF">2024-02-22T20:21:58Z</dcterms:modified>
</cp:coreProperties>
</file>