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quickStyle3.xml" ContentType="application/vnd.openxmlformats-officedocument.drawingml.diagramStyl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9"/>
  </p:notesMasterIdLst>
  <p:handoutMasterIdLst>
    <p:handoutMasterId r:id="rId20"/>
  </p:handoutMasterIdLst>
  <p:sldIdLst>
    <p:sldId id="1869" r:id="rId2"/>
    <p:sldId id="1817" r:id="rId3"/>
    <p:sldId id="1829" r:id="rId4"/>
    <p:sldId id="1830" r:id="rId5"/>
    <p:sldId id="1870" r:id="rId6"/>
    <p:sldId id="1871" r:id="rId7"/>
    <p:sldId id="1872" r:id="rId8"/>
    <p:sldId id="1873" r:id="rId9"/>
    <p:sldId id="1874" r:id="rId10"/>
    <p:sldId id="1875" r:id="rId11"/>
    <p:sldId id="1876" r:id="rId12"/>
    <p:sldId id="1877" r:id="rId13"/>
    <p:sldId id="1878" r:id="rId14"/>
    <p:sldId id="1836" r:id="rId15"/>
    <p:sldId id="1879" r:id="rId16"/>
    <p:sldId id="1880" r:id="rId17"/>
    <p:sldId id="185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4C8444"/>
    <a:srgbClr val="FFFFB9"/>
    <a:srgbClr val="007033"/>
    <a:srgbClr val="00CCFF"/>
    <a:srgbClr val="66CCFF"/>
    <a:srgbClr val="33CCFF"/>
    <a:srgbClr val="00823B"/>
    <a:srgbClr val="13D8E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85714" autoAdjust="0"/>
  </p:normalViewPr>
  <p:slideViewPr>
    <p:cSldViewPr snapToGrid="0">
      <p:cViewPr varScale="1">
        <p:scale>
          <a:sx n="91" d="100"/>
          <a:sy n="91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5F263-6B45-463B-9E27-2FA0ABA6AC3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C37C2118-7289-4B1E-B005-BC069DE02083}">
      <dgm:prSet/>
      <dgm:spPr>
        <a:xfrm>
          <a:off x="3437" y="590064"/>
          <a:ext cx="1861393" cy="2605950"/>
        </a:xfr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Definition</a:t>
          </a:r>
          <a:endParaRPr lang="en-US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841BE6EA-6C98-492A-A590-029C869843FE}" type="parTrans" cxnId="{C1B74D72-A182-4B29-BA68-C8A75514B725}">
      <dgm:prSet/>
      <dgm:spPr/>
      <dgm:t>
        <a:bodyPr/>
        <a:lstStyle/>
        <a:p>
          <a:endParaRPr lang="en-US"/>
        </a:p>
      </dgm:t>
    </dgm:pt>
    <dgm:pt modelId="{38896CC8-0D5B-41EE-8E5F-8E70BB5C6A68}" type="sibTrans" cxnId="{C1B74D72-A182-4B29-BA68-C8A75514B725}">
      <dgm:prSet phldrT="1" phldr="0"/>
      <dgm:spPr>
        <a:xfrm>
          <a:off x="543242" y="850659"/>
          <a:ext cx="781785" cy="781785"/>
        </a:xfrm>
        <a:solidFill>
          <a:srgbClr val="4C8444"/>
        </a:solidFill>
        <a:ln w="15875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</a:t>
          </a:r>
          <a:endParaRPr lang="en-US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76849B4-C51F-4AA1-8326-423767A73F3D}">
      <dgm:prSet/>
      <dgm:spPr>
        <a:xfrm>
          <a:off x="2050970" y="590064"/>
          <a:ext cx="1861393" cy="2605950"/>
        </a:xfr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Feature Engineering and Selection</a:t>
          </a:r>
          <a:endParaRPr lang="en-US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4E0AC652-0909-41A8-8FDC-1A421F144943}" type="parTrans" cxnId="{FBBE262B-D1E8-4B0F-8385-EECD05E4AC17}">
      <dgm:prSet/>
      <dgm:spPr/>
      <dgm:t>
        <a:bodyPr/>
        <a:lstStyle/>
        <a:p>
          <a:endParaRPr lang="en-US"/>
        </a:p>
      </dgm:t>
    </dgm:pt>
    <dgm:pt modelId="{C0676516-E946-4F6B-9AA8-80B779F60CAB}" type="sibTrans" cxnId="{FBBE262B-D1E8-4B0F-8385-EECD05E4AC17}">
      <dgm:prSet phldrT="3" phldr="0"/>
      <dgm:spPr>
        <a:xfrm>
          <a:off x="2590774" y="850659"/>
          <a:ext cx="781785" cy="781785"/>
        </a:xfrm>
        <a:solidFill>
          <a:srgbClr val="4C8444"/>
        </a:solidFill>
        <a:ln w="15875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3</a:t>
          </a:r>
        </a:p>
      </dgm:t>
    </dgm:pt>
    <dgm:pt modelId="{884AD1B2-4E77-4D12-9886-805578D8FF4C}">
      <dgm:prSet/>
      <dgm:spPr>
        <a:xfrm>
          <a:off x="6146036" y="590064"/>
          <a:ext cx="1861393" cy="2605950"/>
        </a:xfr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Model Selection and Training</a:t>
          </a:r>
          <a:endParaRPr lang="en-US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3C70A493-74A0-4456-8D29-5AEDCFF1DE1C}" type="parTrans" cxnId="{0CC4EE3F-3F2A-4FEB-83EA-4B9460A57BE5}">
      <dgm:prSet/>
      <dgm:spPr/>
      <dgm:t>
        <a:bodyPr/>
        <a:lstStyle/>
        <a:p>
          <a:endParaRPr lang="en-US"/>
        </a:p>
      </dgm:t>
    </dgm:pt>
    <dgm:pt modelId="{925A17AC-1ED8-448B-80B0-07D7803AC505}" type="sibTrans" cxnId="{0CC4EE3F-3F2A-4FEB-83EA-4B9460A57BE5}">
      <dgm:prSet phldrT="4" phldr="0"/>
      <dgm:spPr>
        <a:xfrm>
          <a:off x="6685840" y="850659"/>
          <a:ext cx="781785" cy="781785"/>
        </a:xfrm>
        <a:solidFill>
          <a:srgbClr val="4C8444"/>
        </a:solidFill>
        <a:ln w="15875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4</a:t>
          </a:r>
        </a:p>
      </dgm:t>
    </dgm:pt>
    <dgm:pt modelId="{ED3FB07D-43E6-4E7A-9B5B-71420DA3767A}">
      <dgm:prSet/>
      <dgm:spPr>
        <a:xfrm>
          <a:off x="8193568" y="590064"/>
          <a:ext cx="1861393" cy="2605950"/>
        </a:xfr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Model Evaluation</a:t>
          </a:r>
          <a:endParaRPr lang="en-US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963479A3-4C73-4F63-AB14-9717C5BA92CB}" type="parTrans" cxnId="{52215AE8-E7A5-4428-95FB-ECC7CD89D5CD}">
      <dgm:prSet/>
      <dgm:spPr/>
      <dgm:t>
        <a:bodyPr/>
        <a:lstStyle/>
        <a:p>
          <a:endParaRPr lang="en-US"/>
        </a:p>
      </dgm:t>
    </dgm:pt>
    <dgm:pt modelId="{454E53F2-BBF4-4607-A25C-EED46A739E5B}" type="sibTrans" cxnId="{52215AE8-E7A5-4428-95FB-ECC7CD89D5CD}">
      <dgm:prSet phldrT="5" phldr="0"/>
      <dgm:spPr>
        <a:xfrm>
          <a:off x="8733372" y="850659"/>
          <a:ext cx="781785" cy="781785"/>
        </a:xfrm>
        <a:solidFill>
          <a:srgbClr val="4C8444"/>
        </a:solidFill>
        <a:ln w="15875" cap="flat" cmpd="sng" algn="ctr">
          <a:solidFill>
            <a:schemeClr val="tx1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5</a:t>
          </a:r>
        </a:p>
      </dgm:t>
    </dgm:pt>
    <dgm:pt modelId="{1A539065-BE9B-4E9D-B8C0-F7DF59E2045B}">
      <dgm:prSet/>
      <dgm:spPr>
        <a:xfrm>
          <a:off x="2050970" y="590064"/>
          <a:ext cx="1861393" cy="2605950"/>
        </a:xfr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Data Collection and Preparation</a:t>
          </a:r>
          <a:endParaRPr lang="en-US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6577BFD-5384-49C2-9660-372908C7CDBD}" type="parTrans" cxnId="{EAFB6338-1C96-473A-8A8F-E083AD4B5744}">
      <dgm:prSet/>
      <dgm:spPr/>
      <dgm:t>
        <a:bodyPr/>
        <a:lstStyle/>
        <a:p>
          <a:endParaRPr lang="en-CA"/>
        </a:p>
      </dgm:t>
    </dgm:pt>
    <dgm:pt modelId="{764CB2CF-D024-4424-88ED-C7454A9873A8}" type="sibTrans" cxnId="{EAFB6338-1C96-473A-8A8F-E083AD4B5744}">
      <dgm:prSet phldrT="2" phldr="0"/>
      <dgm:spPr>
        <a:solidFill>
          <a:srgbClr val="4C8444"/>
        </a:solidFill>
      </dgm:spPr>
      <dgm:t>
        <a:bodyPr/>
        <a:lstStyle/>
        <a:p>
          <a:r>
            <a:rPr lang="en-CA" dirty="0"/>
            <a:t>2</a:t>
          </a:r>
        </a:p>
      </dgm:t>
    </dgm:pt>
    <dgm:pt modelId="{BC41E93A-1F84-4762-98F9-3EF6282F79A0}">
      <dgm:prSet/>
      <dgm:spPr>
        <a:xfrm>
          <a:off x="8193568" y="590064"/>
          <a:ext cx="1861393" cy="2605950"/>
        </a:xfr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Model Tuning and Optimization</a:t>
          </a:r>
          <a:endParaRPr lang="en-US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70B2307D-2F37-4C66-97DB-55553AB21118}" type="parTrans" cxnId="{3FDB94C4-4D8D-4AF0-A994-C7C1CE3390ED}">
      <dgm:prSet/>
      <dgm:spPr/>
      <dgm:t>
        <a:bodyPr/>
        <a:lstStyle/>
        <a:p>
          <a:endParaRPr lang="en-CA"/>
        </a:p>
      </dgm:t>
    </dgm:pt>
    <dgm:pt modelId="{51C0FEFB-074A-4FFB-91B7-AB4A1E3A79AD}" type="sibTrans" cxnId="{3FDB94C4-4D8D-4AF0-A994-C7C1CE3390ED}">
      <dgm:prSet phldrT="6" phldr="0"/>
      <dgm:spPr>
        <a:solidFill>
          <a:srgbClr val="4C8444"/>
        </a:solidFill>
      </dgm:spPr>
      <dgm:t>
        <a:bodyPr/>
        <a:lstStyle/>
        <a:p>
          <a:r>
            <a:rPr lang="en-CA"/>
            <a:t>6</a:t>
          </a:r>
        </a:p>
      </dgm:t>
    </dgm:pt>
    <dgm:pt modelId="{D56494FD-B61A-4CF3-A66B-7AA3C032B835}">
      <dgm:prSet/>
      <dgm:spPr>
        <a:xfrm>
          <a:off x="8193568" y="590064"/>
          <a:ext cx="1861393" cy="2605950"/>
        </a:xfr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Model Deployment</a:t>
          </a:r>
          <a:endParaRPr lang="en-US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80F31DEF-232B-4F3C-A95E-EDF7947C6CB7}" type="parTrans" cxnId="{DA0D0792-B63E-449F-84B9-0A71FA9B0762}">
      <dgm:prSet/>
      <dgm:spPr/>
      <dgm:t>
        <a:bodyPr/>
        <a:lstStyle/>
        <a:p>
          <a:endParaRPr lang="en-CA"/>
        </a:p>
      </dgm:t>
    </dgm:pt>
    <dgm:pt modelId="{E2FC2DB3-AAF6-4F83-A654-F910912626C9}" type="sibTrans" cxnId="{DA0D0792-B63E-449F-84B9-0A71FA9B0762}">
      <dgm:prSet phldrT="7" phldr="0"/>
      <dgm:spPr>
        <a:solidFill>
          <a:srgbClr val="4C8444"/>
        </a:solidFill>
      </dgm:spPr>
      <dgm:t>
        <a:bodyPr/>
        <a:lstStyle/>
        <a:p>
          <a:r>
            <a:rPr lang="en-CA"/>
            <a:t>7</a:t>
          </a:r>
        </a:p>
      </dgm:t>
    </dgm:pt>
    <dgm:pt modelId="{66D7E8C1-2BA6-49F3-B118-54431C54F869}">
      <dgm:prSet/>
      <dgm:spPr>
        <a:xfrm>
          <a:off x="8193568" y="590064"/>
          <a:ext cx="1861393" cy="2605950"/>
        </a:xfr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CA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Monitoring and Maintenance</a:t>
          </a:r>
          <a:endParaRPr lang="en-US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gm:t>
    </dgm:pt>
    <dgm:pt modelId="{D264E4E7-80F2-4F96-91ED-84EFCDBA3D90}" type="parTrans" cxnId="{5E5E1ECE-F566-4847-BDB3-B29ED032064D}">
      <dgm:prSet/>
      <dgm:spPr/>
      <dgm:t>
        <a:bodyPr/>
        <a:lstStyle/>
        <a:p>
          <a:endParaRPr lang="en-CA"/>
        </a:p>
      </dgm:t>
    </dgm:pt>
    <dgm:pt modelId="{DFA188A2-766D-488F-B89B-70E92C70A82D}" type="sibTrans" cxnId="{5E5E1ECE-F566-4847-BDB3-B29ED032064D}">
      <dgm:prSet phldrT="8" phldr="0"/>
      <dgm:spPr>
        <a:solidFill>
          <a:srgbClr val="4C8444"/>
        </a:solidFill>
      </dgm:spPr>
      <dgm:t>
        <a:bodyPr/>
        <a:lstStyle/>
        <a:p>
          <a:r>
            <a:rPr lang="en-CA"/>
            <a:t>8</a:t>
          </a:r>
        </a:p>
      </dgm:t>
    </dgm:pt>
    <dgm:pt modelId="{3DCDB05E-ECD6-4B06-BC98-CF3F92BA4A52}" type="pres">
      <dgm:prSet presAssocID="{8BE5F263-6B45-463B-9E27-2FA0ABA6AC38}" presName="Name0" presStyleCnt="0">
        <dgm:presLayoutVars>
          <dgm:animLvl val="lvl"/>
          <dgm:resizeHandles val="exact"/>
        </dgm:presLayoutVars>
      </dgm:prSet>
      <dgm:spPr/>
    </dgm:pt>
    <dgm:pt modelId="{7495BBBD-D3AA-4B1B-831B-A7B51C85D7E2}" type="pres">
      <dgm:prSet presAssocID="{C37C2118-7289-4B1E-B005-BC069DE02083}" presName="compositeNode" presStyleCnt="0">
        <dgm:presLayoutVars>
          <dgm:bulletEnabled val="1"/>
        </dgm:presLayoutVars>
      </dgm:prSet>
      <dgm:spPr/>
    </dgm:pt>
    <dgm:pt modelId="{96AC4849-FEEE-4A71-A0A6-928BB978C657}" type="pres">
      <dgm:prSet presAssocID="{C37C2118-7289-4B1E-B005-BC069DE02083}" presName="bgRect" presStyleLbl="bgAccFollowNode1" presStyleIdx="0" presStyleCnt="8"/>
      <dgm:spPr/>
    </dgm:pt>
    <dgm:pt modelId="{2AF6390D-6AC3-49BE-AA93-3BB01F8428AD}" type="pres">
      <dgm:prSet presAssocID="{38896CC8-0D5B-41EE-8E5F-8E70BB5C6A68}" presName="sibTransNodeCircle" presStyleLbl="alignNode1" presStyleIdx="0" presStyleCnt="16">
        <dgm:presLayoutVars>
          <dgm:chMax val="0"/>
          <dgm:bulletEnabled/>
        </dgm:presLayoutVars>
      </dgm:prSet>
      <dgm:spPr>
        <a:prstGeom prst="ellipse">
          <a:avLst/>
        </a:prstGeom>
      </dgm:spPr>
    </dgm:pt>
    <dgm:pt modelId="{302A414E-84BF-47AB-B7D3-4E8B4D859910}" type="pres">
      <dgm:prSet presAssocID="{C37C2118-7289-4B1E-B005-BC069DE02083}" presName="bottomLine" presStyleLbl="alignNode1" presStyleIdx="1" presStyleCnt="16">
        <dgm:presLayoutVars/>
      </dgm:prSet>
      <dgm:spPr>
        <a:xfrm>
          <a:off x="3437" y="3195943"/>
          <a:ext cx="1861393" cy="7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E4831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6D4FA6BE-90A6-4043-92FA-8BA867AEFF1E}" type="pres">
      <dgm:prSet presAssocID="{C37C2118-7289-4B1E-B005-BC069DE02083}" presName="nodeText" presStyleLbl="bgAccFollowNode1" presStyleIdx="0" presStyleCnt="8">
        <dgm:presLayoutVars>
          <dgm:bulletEnabled val="1"/>
        </dgm:presLayoutVars>
      </dgm:prSet>
      <dgm:spPr/>
    </dgm:pt>
    <dgm:pt modelId="{B715D95F-4913-4A58-917D-0AEB8DAFB1BD}" type="pres">
      <dgm:prSet presAssocID="{38896CC8-0D5B-41EE-8E5F-8E70BB5C6A68}" presName="sibTrans" presStyleCnt="0"/>
      <dgm:spPr/>
    </dgm:pt>
    <dgm:pt modelId="{DBF61A88-C0FB-4CA2-AB4D-3771E556E8EB}" type="pres">
      <dgm:prSet presAssocID="{1A539065-BE9B-4E9D-B8C0-F7DF59E2045B}" presName="compositeNode" presStyleCnt="0">
        <dgm:presLayoutVars>
          <dgm:bulletEnabled val="1"/>
        </dgm:presLayoutVars>
      </dgm:prSet>
      <dgm:spPr/>
    </dgm:pt>
    <dgm:pt modelId="{1516B2BB-6ACE-4096-AA55-9FAD6D163C64}" type="pres">
      <dgm:prSet presAssocID="{1A539065-BE9B-4E9D-B8C0-F7DF59E2045B}" presName="bgRect" presStyleLbl="bgAccFollowNode1" presStyleIdx="1" presStyleCnt="8"/>
      <dgm:spPr/>
    </dgm:pt>
    <dgm:pt modelId="{59BD8D46-5DD9-4031-A653-439DD8ADC440}" type="pres">
      <dgm:prSet presAssocID="{764CB2CF-D024-4424-88ED-C7454A9873A8}" presName="sibTransNodeCircle" presStyleLbl="alignNode1" presStyleIdx="2" presStyleCnt="16">
        <dgm:presLayoutVars>
          <dgm:chMax val="0"/>
          <dgm:bulletEnabled/>
        </dgm:presLayoutVars>
      </dgm:prSet>
      <dgm:spPr/>
    </dgm:pt>
    <dgm:pt modelId="{0EEA5A4A-06B5-40D0-9A18-D78ACC5F4D66}" type="pres">
      <dgm:prSet presAssocID="{1A539065-BE9B-4E9D-B8C0-F7DF59E2045B}" presName="bottomLine" presStyleLbl="alignNode1" presStyleIdx="3" presStyleCnt="16">
        <dgm:presLayoutVars/>
      </dgm:prSet>
      <dgm:spPr/>
    </dgm:pt>
    <dgm:pt modelId="{A17461B4-7B9F-43D3-A403-3914DB40287A}" type="pres">
      <dgm:prSet presAssocID="{1A539065-BE9B-4E9D-B8C0-F7DF59E2045B}" presName="nodeText" presStyleLbl="bgAccFollowNode1" presStyleIdx="1" presStyleCnt="8">
        <dgm:presLayoutVars>
          <dgm:bulletEnabled val="1"/>
        </dgm:presLayoutVars>
      </dgm:prSet>
      <dgm:spPr/>
    </dgm:pt>
    <dgm:pt modelId="{47294C4A-0F73-4F14-B5EA-8E8AD95287B8}" type="pres">
      <dgm:prSet presAssocID="{764CB2CF-D024-4424-88ED-C7454A9873A8}" presName="sibTrans" presStyleCnt="0"/>
      <dgm:spPr/>
    </dgm:pt>
    <dgm:pt modelId="{253AF177-A6EB-4B5B-9E3B-8FE96C55DE8F}" type="pres">
      <dgm:prSet presAssocID="{976849B4-C51F-4AA1-8326-423767A73F3D}" presName="compositeNode" presStyleCnt="0">
        <dgm:presLayoutVars>
          <dgm:bulletEnabled val="1"/>
        </dgm:presLayoutVars>
      </dgm:prSet>
      <dgm:spPr/>
    </dgm:pt>
    <dgm:pt modelId="{84306E74-5FD2-458B-AAD7-1AB83C86B6EF}" type="pres">
      <dgm:prSet presAssocID="{976849B4-C51F-4AA1-8326-423767A73F3D}" presName="bgRect" presStyleLbl="bgAccFollowNode1" presStyleIdx="2" presStyleCnt="8"/>
      <dgm:spPr/>
    </dgm:pt>
    <dgm:pt modelId="{1174006F-C75A-4A68-8BC4-7383B8082937}" type="pres">
      <dgm:prSet presAssocID="{C0676516-E946-4F6B-9AA8-80B779F60CAB}" presName="sibTransNodeCircle" presStyleLbl="alignNode1" presStyleIdx="4" presStyleCnt="16">
        <dgm:presLayoutVars>
          <dgm:chMax val="0"/>
          <dgm:bulletEnabled/>
        </dgm:presLayoutVars>
      </dgm:prSet>
      <dgm:spPr>
        <a:prstGeom prst="ellipse">
          <a:avLst/>
        </a:prstGeom>
      </dgm:spPr>
    </dgm:pt>
    <dgm:pt modelId="{E5A85C35-9169-4A63-B53F-B1F0CB0C2C12}" type="pres">
      <dgm:prSet presAssocID="{976849B4-C51F-4AA1-8326-423767A73F3D}" presName="bottomLine" presStyleLbl="alignNode1" presStyleIdx="5" presStyleCnt="16">
        <dgm:presLayoutVars/>
      </dgm:prSet>
      <dgm:spPr>
        <a:xfrm>
          <a:off x="2050970" y="3195943"/>
          <a:ext cx="1861393" cy="7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E4831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E932181F-58E8-4480-92B9-D6585B775544}" type="pres">
      <dgm:prSet presAssocID="{976849B4-C51F-4AA1-8326-423767A73F3D}" presName="nodeText" presStyleLbl="bgAccFollowNode1" presStyleIdx="2" presStyleCnt="8">
        <dgm:presLayoutVars>
          <dgm:bulletEnabled val="1"/>
        </dgm:presLayoutVars>
      </dgm:prSet>
      <dgm:spPr/>
    </dgm:pt>
    <dgm:pt modelId="{4DB71607-CF47-465B-8D2E-4633118C99D4}" type="pres">
      <dgm:prSet presAssocID="{C0676516-E946-4F6B-9AA8-80B779F60CAB}" presName="sibTrans" presStyleCnt="0"/>
      <dgm:spPr/>
    </dgm:pt>
    <dgm:pt modelId="{99D06626-6415-4C7F-8556-BE2419D6375E}" type="pres">
      <dgm:prSet presAssocID="{884AD1B2-4E77-4D12-9886-805578D8FF4C}" presName="compositeNode" presStyleCnt="0">
        <dgm:presLayoutVars>
          <dgm:bulletEnabled val="1"/>
        </dgm:presLayoutVars>
      </dgm:prSet>
      <dgm:spPr/>
    </dgm:pt>
    <dgm:pt modelId="{2458514D-6D56-475F-8D91-B18A8E14F18C}" type="pres">
      <dgm:prSet presAssocID="{884AD1B2-4E77-4D12-9886-805578D8FF4C}" presName="bgRect" presStyleLbl="bgAccFollowNode1" presStyleIdx="3" presStyleCnt="8"/>
      <dgm:spPr/>
    </dgm:pt>
    <dgm:pt modelId="{D3C8BBE3-8285-4DDC-8BE7-21775196FD3F}" type="pres">
      <dgm:prSet presAssocID="{925A17AC-1ED8-448B-80B0-07D7803AC505}" presName="sibTransNodeCircle" presStyleLbl="alignNode1" presStyleIdx="6" presStyleCnt="16">
        <dgm:presLayoutVars>
          <dgm:chMax val="0"/>
          <dgm:bulletEnabled/>
        </dgm:presLayoutVars>
      </dgm:prSet>
      <dgm:spPr>
        <a:prstGeom prst="ellipse">
          <a:avLst/>
        </a:prstGeom>
      </dgm:spPr>
    </dgm:pt>
    <dgm:pt modelId="{E14198C3-77E9-48FE-9D5F-FBCB2B2BBDFF}" type="pres">
      <dgm:prSet presAssocID="{884AD1B2-4E77-4D12-9886-805578D8FF4C}" presName="bottomLine" presStyleLbl="alignNode1" presStyleIdx="7" presStyleCnt="16">
        <dgm:presLayoutVars/>
      </dgm:prSet>
      <dgm:spPr>
        <a:xfrm>
          <a:off x="6146036" y="3195943"/>
          <a:ext cx="1861393" cy="7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E4831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A1C2AD44-6AF4-4C8D-8127-41B5B3380809}" type="pres">
      <dgm:prSet presAssocID="{884AD1B2-4E77-4D12-9886-805578D8FF4C}" presName="nodeText" presStyleLbl="bgAccFollowNode1" presStyleIdx="3" presStyleCnt="8">
        <dgm:presLayoutVars>
          <dgm:bulletEnabled val="1"/>
        </dgm:presLayoutVars>
      </dgm:prSet>
      <dgm:spPr/>
    </dgm:pt>
    <dgm:pt modelId="{100C6A05-CDF9-4D03-8725-A114A40AEB3B}" type="pres">
      <dgm:prSet presAssocID="{925A17AC-1ED8-448B-80B0-07D7803AC505}" presName="sibTrans" presStyleCnt="0"/>
      <dgm:spPr/>
    </dgm:pt>
    <dgm:pt modelId="{62BEC03E-73C2-4C16-A0B9-114AFA5E1D85}" type="pres">
      <dgm:prSet presAssocID="{ED3FB07D-43E6-4E7A-9B5B-71420DA3767A}" presName="compositeNode" presStyleCnt="0">
        <dgm:presLayoutVars>
          <dgm:bulletEnabled val="1"/>
        </dgm:presLayoutVars>
      </dgm:prSet>
      <dgm:spPr/>
    </dgm:pt>
    <dgm:pt modelId="{83C2BF49-BDF6-4D45-9B97-7E9A06871E85}" type="pres">
      <dgm:prSet presAssocID="{ED3FB07D-43E6-4E7A-9B5B-71420DA3767A}" presName="bgRect" presStyleLbl="bgAccFollowNode1" presStyleIdx="4" presStyleCnt="8"/>
      <dgm:spPr/>
    </dgm:pt>
    <dgm:pt modelId="{590E739F-E2FE-49AC-89DA-67B07872BA0B}" type="pres">
      <dgm:prSet presAssocID="{454E53F2-BBF4-4607-A25C-EED46A739E5B}" presName="sibTransNodeCircle" presStyleLbl="alignNode1" presStyleIdx="8" presStyleCnt="16">
        <dgm:presLayoutVars>
          <dgm:chMax val="0"/>
          <dgm:bulletEnabled/>
        </dgm:presLayoutVars>
      </dgm:prSet>
      <dgm:spPr>
        <a:prstGeom prst="ellipse">
          <a:avLst/>
        </a:prstGeom>
      </dgm:spPr>
    </dgm:pt>
    <dgm:pt modelId="{AFA0C4DB-508D-499A-9850-0B6995A3D984}" type="pres">
      <dgm:prSet presAssocID="{ED3FB07D-43E6-4E7A-9B5B-71420DA3767A}" presName="bottomLine" presStyleLbl="alignNode1" presStyleIdx="9" presStyleCnt="16">
        <dgm:presLayoutVars/>
      </dgm:prSet>
      <dgm:spPr>
        <a:xfrm>
          <a:off x="8193568" y="3195943"/>
          <a:ext cx="1861393" cy="7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E4831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C46A4279-A8CB-4488-B99C-EABA3EE0E18B}" type="pres">
      <dgm:prSet presAssocID="{ED3FB07D-43E6-4E7A-9B5B-71420DA3767A}" presName="nodeText" presStyleLbl="bgAccFollowNode1" presStyleIdx="4" presStyleCnt="8">
        <dgm:presLayoutVars>
          <dgm:bulletEnabled val="1"/>
        </dgm:presLayoutVars>
      </dgm:prSet>
      <dgm:spPr/>
    </dgm:pt>
    <dgm:pt modelId="{ED0D51CB-1D98-4D91-8156-87E222CEAB3D}" type="pres">
      <dgm:prSet presAssocID="{454E53F2-BBF4-4607-A25C-EED46A739E5B}" presName="sibTrans" presStyleCnt="0"/>
      <dgm:spPr/>
    </dgm:pt>
    <dgm:pt modelId="{788781F2-40FB-4827-9501-883B864D3B99}" type="pres">
      <dgm:prSet presAssocID="{BC41E93A-1F84-4762-98F9-3EF6282F79A0}" presName="compositeNode" presStyleCnt="0">
        <dgm:presLayoutVars>
          <dgm:bulletEnabled val="1"/>
        </dgm:presLayoutVars>
      </dgm:prSet>
      <dgm:spPr/>
    </dgm:pt>
    <dgm:pt modelId="{CE363DD4-B64A-42A5-84C9-468E3161103E}" type="pres">
      <dgm:prSet presAssocID="{BC41E93A-1F84-4762-98F9-3EF6282F79A0}" presName="bgRect" presStyleLbl="bgAccFollowNode1" presStyleIdx="5" presStyleCnt="8"/>
      <dgm:spPr/>
    </dgm:pt>
    <dgm:pt modelId="{59F769D4-CE85-4C5B-B163-80198D3DEC15}" type="pres">
      <dgm:prSet presAssocID="{51C0FEFB-074A-4FFB-91B7-AB4A1E3A79AD}" presName="sibTransNodeCircle" presStyleLbl="alignNode1" presStyleIdx="10" presStyleCnt="16">
        <dgm:presLayoutVars>
          <dgm:chMax val="0"/>
          <dgm:bulletEnabled/>
        </dgm:presLayoutVars>
      </dgm:prSet>
      <dgm:spPr/>
    </dgm:pt>
    <dgm:pt modelId="{F45B8BD6-426D-4490-9750-AEC40A5EF74A}" type="pres">
      <dgm:prSet presAssocID="{BC41E93A-1F84-4762-98F9-3EF6282F79A0}" presName="bottomLine" presStyleLbl="alignNode1" presStyleIdx="11" presStyleCnt="16">
        <dgm:presLayoutVars/>
      </dgm:prSet>
      <dgm:spPr/>
    </dgm:pt>
    <dgm:pt modelId="{53C0FCED-4DD9-4985-AAFF-9FC09A3C0A29}" type="pres">
      <dgm:prSet presAssocID="{BC41E93A-1F84-4762-98F9-3EF6282F79A0}" presName="nodeText" presStyleLbl="bgAccFollowNode1" presStyleIdx="5" presStyleCnt="8">
        <dgm:presLayoutVars>
          <dgm:bulletEnabled val="1"/>
        </dgm:presLayoutVars>
      </dgm:prSet>
      <dgm:spPr/>
    </dgm:pt>
    <dgm:pt modelId="{918091CC-2BBD-441E-B291-0322DB896302}" type="pres">
      <dgm:prSet presAssocID="{51C0FEFB-074A-4FFB-91B7-AB4A1E3A79AD}" presName="sibTrans" presStyleCnt="0"/>
      <dgm:spPr/>
    </dgm:pt>
    <dgm:pt modelId="{F47DB532-05A1-41B0-9351-CB95575B1C0D}" type="pres">
      <dgm:prSet presAssocID="{D56494FD-B61A-4CF3-A66B-7AA3C032B835}" presName="compositeNode" presStyleCnt="0">
        <dgm:presLayoutVars>
          <dgm:bulletEnabled val="1"/>
        </dgm:presLayoutVars>
      </dgm:prSet>
      <dgm:spPr/>
    </dgm:pt>
    <dgm:pt modelId="{04DA68CB-67A2-4379-832A-74919414FA61}" type="pres">
      <dgm:prSet presAssocID="{D56494FD-B61A-4CF3-A66B-7AA3C032B835}" presName="bgRect" presStyleLbl="bgAccFollowNode1" presStyleIdx="6" presStyleCnt="8"/>
      <dgm:spPr/>
    </dgm:pt>
    <dgm:pt modelId="{F8FB9EB2-2C5D-4A01-9255-E3E3FCFEB419}" type="pres">
      <dgm:prSet presAssocID="{E2FC2DB3-AAF6-4F83-A654-F910912626C9}" presName="sibTransNodeCircle" presStyleLbl="alignNode1" presStyleIdx="12" presStyleCnt="16">
        <dgm:presLayoutVars>
          <dgm:chMax val="0"/>
          <dgm:bulletEnabled/>
        </dgm:presLayoutVars>
      </dgm:prSet>
      <dgm:spPr/>
    </dgm:pt>
    <dgm:pt modelId="{71DE996D-8E08-4E1A-90D6-BF7BF7841875}" type="pres">
      <dgm:prSet presAssocID="{D56494FD-B61A-4CF3-A66B-7AA3C032B835}" presName="bottomLine" presStyleLbl="alignNode1" presStyleIdx="13" presStyleCnt="16">
        <dgm:presLayoutVars/>
      </dgm:prSet>
      <dgm:spPr/>
    </dgm:pt>
    <dgm:pt modelId="{C13BF90D-AA16-44E0-B195-1F8BC3248DE9}" type="pres">
      <dgm:prSet presAssocID="{D56494FD-B61A-4CF3-A66B-7AA3C032B835}" presName="nodeText" presStyleLbl="bgAccFollowNode1" presStyleIdx="6" presStyleCnt="8">
        <dgm:presLayoutVars>
          <dgm:bulletEnabled val="1"/>
        </dgm:presLayoutVars>
      </dgm:prSet>
      <dgm:spPr/>
    </dgm:pt>
    <dgm:pt modelId="{F86DE245-59D5-4953-93D4-966B08ACE5C5}" type="pres">
      <dgm:prSet presAssocID="{E2FC2DB3-AAF6-4F83-A654-F910912626C9}" presName="sibTrans" presStyleCnt="0"/>
      <dgm:spPr/>
    </dgm:pt>
    <dgm:pt modelId="{1C8E5F3D-0255-40CB-BA79-5ED1B5FF627C}" type="pres">
      <dgm:prSet presAssocID="{66D7E8C1-2BA6-49F3-B118-54431C54F869}" presName="compositeNode" presStyleCnt="0">
        <dgm:presLayoutVars>
          <dgm:bulletEnabled val="1"/>
        </dgm:presLayoutVars>
      </dgm:prSet>
      <dgm:spPr/>
    </dgm:pt>
    <dgm:pt modelId="{C162EF2C-8A95-4430-A911-C0CF49CE59DF}" type="pres">
      <dgm:prSet presAssocID="{66D7E8C1-2BA6-49F3-B118-54431C54F869}" presName="bgRect" presStyleLbl="bgAccFollowNode1" presStyleIdx="7" presStyleCnt="8"/>
      <dgm:spPr/>
    </dgm:pt>
    <dgm:pt modelId="{5F2489EF-F5EA-4182-8119-2DC7B9D8E880}" type="pres">
      <dgm:prSet presAssocID="{DFA188A2-766D-488F-B89B-70E92C70A82D}" presName="sibTransNodeCircle" presStyleLbl="alignNode1" presStyleIdx="14" presStyleCnt="16">
        <dgm:presLayoutVars>
          <dgm:chMax val="0"/>
          <dgm:bulletEnabled/>
        </dgm:presLayoutVars>
      </dgm:prSet>
      <dgm:spPr/>
    </dgm:pt>
    <dgm:pt modelId="{6D8F9FFB-7796-4835-9D8F-3A7A96890D91}" type="pres">
      <dgm:prSet presAssocID="{66D7E8C1-2BA6-49F3-B118-54431C54F869}" presName="bottomLine" presStyleLbl="alignNode1" presStyleIdx="15" presStyleCnt="16">
        <dgm:presLayoutVars/>
      </dgm:prSet>
      <dgm:spPr/>
    </dgm:pt>
    <dgm:pt modelId="{E988D670-00B4-4E23-8ACF-502BCC0A4BEF}" type="pres">
      <dgm:prSet presAssocID="{66D7E8C1-2BA6-49F3-B118-54431C54F869}" presName="nodeText" presStyleLbl="bgAccFollowNode1" presStyleIdx="7" presStyleCnt="8">
        <dgm:presLayoutVars>
          <dgm:bulletEnabled val="1"/>
        </dgm:presLayoutVars>
      </dgm:prSet>
      <dgm:spPr/>
    </dgm:pt>
  </dgm:ptLst>
  <dgm:cxnLst>
    <dgm:cxn modelId="{73D31109-B8ED-46A6-B1B9-CF62C7B06857}" type="presOf" srcId="{C37C2118-7289-4B1E-B005-BC069DE02083}" destId="{6D4FA6BE-90A6-4043-92FA-8BA867AEFF1E}" srcOrd="1" destOrd="0" presId="urn:microsoft.com/office/officeart/2016/7/layout/BasicLinearProcessNumbered"/>
    <dgm:cxn modelId="{4B7B6911-00AD-4084-9379-742F8D41758D}" type="presOf" srcId="{454E53F2-BBF4-4607-A25C-EED46A739E5B}" destId="{590E739F-E2FE-49AC-89DA-67B07872BA0B}" srcOrd="0" destOrd="0" presId="urn:microsoft.com/office/officeart/2016/7/layout/BasicLinearProcessNumbered"/>
    <dgm:cxn modelId="{FBBE262B-D1E8-4B0F-8385-EECD05E4AC17}" srcId="{8BE5F263-6B45-463B-9E27-2FA0ABA6AC38}" destId="{976849B4-C51F-4AA1-8326-423767A73F3D}" srcOrd="2" destOrd="0" parTransId="{4E0AC652-0909-41A8-8FDC-1A421F144943}" sibTransId="{C0676516-E946-4F6B-9AA8-80B779F60CAB}"/>
    <dgm:cxn modelId="{EAFB6338-1C96-473A-8A8F-E083AD4B5744}" srcId="{8BE5F263-6B45-463B-9E27-2FA0ABA6AC38}" destId="{1A539065-BE9B-4E9D-B8C0-F7DF59E2045B}" srcOrd="1" destOrd="0" parTransId="{D6577BFD-5384-49C2-9660-372908C7CDBD}" sibTransId="{764CB2CF-D024-4424-88ED-C7454A9873A8}"/>
    <dgm:cxn modelId="{0CC4EE3F-3F2A-4FEB-83EA-4B9460A57BE5}" srcId="{8BE5F263-6B45-463B-9E27-2FA0ABA6AC38}" destId="{884AD1B2-4E77-4D12-9886-805578D8FF4C}" srcOrd="3" destOrd="0" parTransId="{3C70A493-74A0-4456-8D29-5AEDCFF1DE1C}" sibTransId="{925A17AC-1ED8-448B-80B0-07D7803AC505}"/>
    <dgm:cxn modelId="{10E30262-D5B1-4705-A996-C38DF41B7A1E}" type="presOf" srcId="{66D7E8C1-2BA6-49F3-B118-54431C54F869}" destId="{C162EF2C-8A95-4430-A911-C0CF49CE59DF}" srcOrd="0" destOrd="0" presId="urn:microsoft.com/office/officeart/2016/7/layout/BasicLinearProcessNumbered"/>
    <dgm:cxn modelId="{6C7A5165-C344-4BC2-9B4F-AFE8AB220AEC}" type="presOf" srcId="{DFA188A2-766D-488F-B89B-70E92C70A82D}" destId="{5F2489EF-F5EA-4182-8119-2DC7B9D8E880}" srcOrd="0" destOrd="0" presId="urn:microsoft.com/office/officeart/2016/7/layout/BasicLinearProcessNumbered"/>
    <dgm:cxn modelId="{943DBB68-10DC-462A-BF20-26226EE8CC02}" type="presOf" srcId="{BC41E93A-1F84-4762-98F9-3EF6282F79A0}" destId="{53C0FCED-4DD9-4985-AAFF-9FC09A3C0A29}" srcOrd="1" destOrd="0" presId="urn:microsoft.com/office/officeart/2016/7/layout/BasicLinearProcessNumbered"/>
    <dgm:cxn modelId="{BFF3DF6D-C67D-4C20-B6C5-0396750363E9}" type="presOf" srcId="{ED3FB07D-43E6-4E7A-9B5B-71420DA3767A}" destId="{83C2BF49-BDF6-4D45-9B97-7E9A06871E85}" srcOrd="0" destOrd="0" presId="urn:microsoft.com/office/officeart/2016/7/layout/BasicLinearProcessNumbered"/>
    <dgm:cxn modelId="{00C75151-DD50-4C93-B29D-B21BDE2EEF1A}" type="presOf" srcId="{764CB2CF-D024-4424-88ED-C7454A9873A8}" destId="{59BD8D46-5DD9-4031-A653-439DD8ADC440}" srcOrd="0" destOrd="0" presId="urn:microsoft.com/office/officeart/2016/7/layout/BasicLinearProcessNumbered"/>
    <dgm:cxn modelId="{C1B74D72-A182-4B29-BA68-C8A75514B725}" srcId="{8BE5F263-6B45-463B-9E27-2FA0ABA6AC38}" destId="{C37C2118-7289-4B1E-B005-BC069DE02083}" srcOrd="0" destOrd="0" parTransId="{841BE6EA-6C98-492A-A590-029C869843FE}" sibTransId="{38896CC8-0D5B-41EE-8E5F-8E70BB5C6A68}"/>
    <dgm:cxn modelId="{2EFE7653-C110-43B5-8E1A-728EF36770B3}" type="presOf" srcId="{BC41E93A-1F84-4762-98F9-3EF6282F79A0}" destId="{CE363DD4-B64A-42A5-84C9-468E3161103E}" srcOrd="0" destOrd="0" presId="urn:microsoft.com/office/officeart/2016/7/layout/BasicLinearProcessNumbered"/>
    <dgm:cxn modelId="{A83A0277-B359-4A86-8A65-E6E6BD30AB20}" type="presOf" srcId="{976849B4-C51F-4AA1-8326-423767A73F3D}" destId="{84306E74-5FD2-458B-AAD7-1AB83C86B6EF}" srcOrd="0" destOrd="0" presId="urn:microsoft.com/office/officeart/2016/7/layout/BasicLinearProcessNumbered"/>
    <dgm:cxn modelId="{052A9783-0BDF-47C2-A198-0485EE28AC3C}" type="presOf" srcId="{925A17AC-1ED8-448B-80B0-07D7803AC505}" destId="{D3C8BBE3-8285-4DDC-8BE7-21775196FD3F}" srcOrd="0" destOrd="0" presId="urn:microsoft.com/office/officeart/2016/7/layout/BasicLinearProcessNumbered"/>
    <dgm:cxn modelId="{C6C65B84-66A0-4F0E-8695-E25630754C76}" type="presOf" srcId="{1A539065-BE9B-4E9D-B8C0-F7DF59E2045B}" destId="{A17461B4-7B9F-43D3-A403-3914DB40287A}" srcOrd="1" destOrd="0" presId="urn:microsoft.com/office/officeart/2016/7/layout/BasicLinearProcessNumbered"/>
    <dgm:cxn modelId="{368CED86-9236-404C-9638-A16A695B32A0}" type="presOf" srcId="{D56494FD-B61A-4CF3-A66B-7AA3C032B835}" destId="{04DA68CB-67A2-4379-832A-74919414FA61}" srcOrd="0" destOrd="0" presId="urn:microsoft.com/office/officeart/2016/7/layout/BasicLinearProcessNumbered"/>
    <dgm:cxn modelId="{827B9D87-CF36-485D-AA63-3C39C45EEADA}" type="presOf" srcId="{38896CC8-0D5B-41EE-8E5F-8E70BB5C6A68}" destId="{2AF6390D-6AC3-49BE-AA93-3BB01F8428AD}" srcOrd="0" destOrd="0" presId="urn:microsoft.com/office/officeart/2016/7/layout/BasicLinearProcessNumbered"/>
    <dgm:cxn modelId="{33069788-38E6-410D-9791-E260DA0CA506}" type="presOf" srcId="{ED3FB07D-43E6-4E7A-9B5B-71420DA3767A}" destId="{C46A4279-A8CB-4488-B99C-EABA3EE0E18B}" srcOrd="1" destOrd="0" presId="urn:microsoft.com/office/officeart/2016/7/layout/BasicLinearProcessNumbered"/>
    <dgm:cxn modelId="{0735568D-EB3D-4451-A1F1-D4D48CEC4A46}" type="presOf" srcId="{884AD1B2-4E77-4D12-9886-805578D8FF4C}" destId="{A1C2AD44-6AF4-4C8D-8127-41B5B3380809}" srcOrd="1" destOrd="0" presId="urn:microsoft.com/office/officeart/2016/7/layout/BasicLinearProcessNumbered"/>
    <dgm:cxn modelId="{DA0D0792-B63E-449F-84B9-0A71FA9B0762}" srcId="{8BE5F263-6B45-463B-9E27-2FA0ABA6AC38}" destId="{D56494FD-B61A-4CF3-A66B-7AA3C032B835}" srcOrd="6" destOrd="0" parTransId="{80F31DEF-232B-4F3C-A95E-EDF7947C6CB7}" sibTransId="{E2FC2DB3-AAF6-4F83-A654-F910912626C9}"/>
    <dgm:cxn modelId="{B09F7A93-983A-4267-A45B-881491627EC6}" type="presOf" srcId="{E2FC2DB3-AAF6-4F83-A654-F910912626C9}" destId="{F8FB9EB2-2C5D-4A01-9255-E3E3FCFEB419}" srcOrd="0" destOrd="0" presId="urn:microsoft.com/office/officeart/2016/7/layout/BasicLinearProcessNumbered"/>
    <dgm:cxn modelId="{C5F71BA5-244B-4307-9510-F59A537B6D91}" type="presOf" srcId="{976849B4-C51F-4AA1-8326-423767A73F3D}" destId="{E932181F-58E8-4480-92B9-D6585B775544}" srcOrd="1" destOrd="0" presId="urn:microsoft.com/office/officeart/2016/7/layout/BasicLinearProcessNumbered"/>
    <dgm:cxn modelId="{9C365CA6-C252-44E4-8D62-CE054C00FE69}" type="presOf" srcId="{C37C2118-7289-4B1E-B005-BC069DE02083}" destId="{96AC4849-FEEE-4A71-A0A6-928BB978C657}" srcOrd="0" destOrd="0" presId="urn:microsoft.com/office/officeart/2016/7/layout/BasicLinearProcessNumbered"/>
    <dgm:cxn modelId="{ADBE40A8-2773-4953-8197-B3A621F33816}" type="presOf" srcId="{1A539065-BE9B-4E9D-B8C0-F7DF59E2045B}" destId="{1516B2BB-6ACE-4096-AA55-9FAD6D163C64}" srcOrd="0" destOrd="0" presId="urn:microsoft.com/office/officeart/2016/7/layout/BasicLinearProcessNumbered"/>
    <dgm:cxn modelId="{3FDB94C4-4D8D-4AF0-A994-C7C1CE3390ED}" srcId="{8BE5F263-6B45-463B-9E27-2FA0ABA6AC38}" destId="{BC41E93A-1F84-4762-98F9-3EF6282F79A0}" srcOrd="5" destOrd="0" parTransId="{70B2307D-2F37-4C66-97DB-55553AB21118}" sibTransId="{51C0FEFB-074A-4FFB-91B7-AB4A1E3A79AD}"/>
    <dgm:cxn modelId="{F7FF38C9-911B-47C5-ACD3-25C1FEF04A56}" type="presOf" srcId="{C0676516-E946-4F6B-9AA8-80B779F60CAB}" destId="{1174006F-C75A-4A68-8BC4-7383B8082937}" srcOrd="0" destOrd="0" presId="urn:microsoft.com/office/officeart/2016/7/layout/BasicLinearProcessNumbered"/>
    <dgm:cxn modelId="{926289CC-8C31-46C5-A9B6-F8CEBF623041}" type="presOf" srcId="{884AD1B2-4E77-4D12-9886-805578D8FF4C}" destId="{2458514D-6D56-475F-8D91-B18A8E14F18C}" srcOrd="0" destOrd="0" presId="urn:microsoft.com/office/officeart/2016/7/layout/BasicLinearProcessNumbered"/>
    <dgm:cxn modelId="{5E5E1ECE-F566-4847-BDB3-B29ED032064D}" srcId="{8BE5F263-6B45-463B-9E27-2FA0ABA6AC38}" destId="{66D7E8C1-2BA6-49F3-B118-54431C54F869}" srcOrd="7" destOrd="0" parTransId="{D264E4E7-80F2-4F96-91ED-84EFCDBA3D90}" sibTransId="{DFA188A2-766D-488F-B89B-70E92C70A82D}"/>
    <dgm:cxn modelId="{6F9AE6D9-204D-4E67-B0F8-40A5FB6D218A}" type="presOf" srcId="{51C0FEFB-074A-4FFB-91B7-AB4A1E3A79AD}" destId="{59F769D4-CE85-4C5B-B163-80198D3DEC15}" srcOrd="0" destOrd="0" presId="urn:microsoft.com/office/officeart/2016/7/layout/BasicLinearProcessNumbered"/>
    <dgm:cxn modelId="{52215AE8-E7A5-4428-95FB-ECC7CD89D5CD}" srcId="{8BE5F263-6B45-463B-9E27-2FA0ABA6AC38}" destId="{ED3FB07D-43E6-4E7A-9B5B-71420DA3767A}" srcOrd="4" destOrd="0" parTransId="{963479A3-4C73-4F63-AB14-9717C5BA92CB}" sibTransId="{454E53F2-BBF4-4607-A25C-EED46A739E5B}"/>
    <dgm:cxn modelId="{DF15CBEA-6F76-4E40-9EF6-795AE20347C0}" type="presOf" srcId="{66D7E8C1-2BA6-49F3-B118-54431C54F869}" destId="{E988D670-00B4-4E23-8ACF-502BCC0A4BEF}" srcOrd="1" destOrd="0" presId="urn:microsoft.com/office/officeart/2016/7/layout/BasicLinearProcessNumbered"/>
    <dgm:cxn modelId="{622A2CF0-0ECA-4502-A029-6825CADA1958}" type="presOf" srcId="{D56494FD-B61A-4CF3-A66B-7AA3C032B835}" destId="{C13BF90D-AA16-44E0-B195-1F8BC3248DE9}" srcOrd="1" destOrd="0" presId="urn:microsoft.com/office/officeart/2016/7/layout/BasicLinearProcessNumbered"/>
    <dgm:cxn modelId="{3117EFF2-13DB-4A96-A341-BB9F15D0B152}" type="presOf" srcId="{8BE5F263-6B45-463B-9E27-2FA0ABA6AC38}" destId="{3DCDB05E-ECD6-4B06-BC98-CF3F92BA4A52}" srcOrd="0" destOrd="0" presId="urn:microsoft.com/office/officeart/2016/7/layout/BasicLinearProcessNumbered"/>
    <dgm:cxn modelId="{475F405D-CDD1-4E1D-87EC-7F4091B7D1CC}" type="presParOf" srcId="{3DCDB05E-ECD6-4B06-BC98-CF3F92BA4A52}" destId="{7495BBBD-D3AA-4B1B-831B-A7B51C85D7E2}" srcOrd="0" destOrd="0" presId="urn:microsoft.com/office/officeart/2016/7/layout/BasicLinearProcessNumbered"/>
    <dgm:cxn modelId="{AD309A97-7E35-488C-B91A-F5309A780797}" type="presParOf" srcId="{7495BBBD-D3AA-4B1B-831B-A7B51C85D7E2}" destId="{96AC4849-FEEE-4A71-A0A6-928BB978C657}" srcOrd="0" destOrd="0" presId="urn:microsoft.com/office/officeart/2016/7/layout/BasicLinearProcessNumbered"/>
    <dgm:cxn modelId="{02A29471-8065-4C75-8011-51234C2F6019}" type="presParOf" srcId="{7495BBBD-D3AA-4B1B-831B-A7B51C85D7E2}" destId="{2AF6390D-6AC3-49BE-AA93-3BB01F8428AD}" srcOrd="1" destOrd="0" presId="urn:microsoft.com/office/officeart/2016/7/layout/BasicLinearProcessNumbered"/>
    <dgm:cxn modelId="{B7C46524-1B20-4144-928D-FBD6E7B852DB}" type="presParOf" srcId="{7495BBBD-D3AA-4B1B-831B-A7B51C85D7E2}" destId="{302A414E-84BF-47AB-B7D3-4E8B4D859910}" srcOrd="2" destOrd="0" presId="urn:microsoft.com/office/officeart/2016/7/layout/BasicLinearProcessNumbered"/>
    <dgm:cxn modelId="{2BEEE876-39FB-49CD-8107-33E56A22F1E2}" type="presParOf" srcId="{7495BBBD-D3AA-4B1B-831B-A7B51C85D7E2}" destId="{6D4FA6BE-90A6-4043-92FA-8BA867AEFF1E}" srcOrd="3" destOrd="0" presId="urn:microsoft.com/office/officeart/2016/7/layout/BasicLinearProcessNumbered"/>
    <dgm:cxn modelId="{FA9D94E0-D3E2-473F-9D45-9AB2EC6389F5}" type="presParOf" srcId="{3DCDB05E-ECD6-4B06-BC98-CF3F92BA4A52}" destId="{B715D95F-4913-4A58-917D-0AEB8DAFB1BD}" srcOrd="1" destOrd="0" presId="urn:microsoft.com/office/officeart/2016/7/layout/BasicLinearProcessNumbered"/>
    <dgm:cxn modelId="{647A3583-62AE-4366-9192-707222909AC4}" type="presParOf" srcId="{3DCDB05E-ECD6-4B06-BC98-CF3F92BA4A52}" destId="{DBF61A88-C0FB-4CA2-AB4D-3771E556E8EB}" srcOrd="2" destOrd="0" presId="urn:microsoft.com/office/officeart/2016/7/layout/BasicLinearProcessNumbered"/>
    <dgm:cxn modelId="{1318232A-2E46-41C7-BE51-8A4520C8FBEC}" type="presParOf" srcId="{DBF61A88-C0FB-4CA2-AB4D-3771E556E8EB}" destId="{1516B2BB-6ACE-4096-AA55-9FAD6D163C64}" srcOrd="0" destOrd="0" presId="urn:microsoft.com/office/officeart/2016/7/layout/BasicLinearProcessNumbered"/>
    <dgm:cxn modelId="{89898D45-0FAC-4A09-BE78-B994191E62E4}" type="presParOf" srcId="{DBF61A88-C0FB-4CA2-AB4D-3771E556E8EB}" destId="{59BD8D46-5DD9-4031-A653-439DD8ADC440}" srcOrd="1" destOrd="0" presId="urn:microsoft.com/office/officeart/2016/7/layout/BasicLinearProcessNumbered"/>
    <dgm:cxn modelId="{A9CEF6F7-3A1E-4BAA-9094-EBD6AA3E42F4}" type="presParOf" srcId="{DBF61A88-C0FB-4CA2-AB4D-3771E556E8EB}" destId="{0EEA5A4A-06B5-40D0-9A18-D78ACC5F4D66}" srcOrd="2" destOrd="0" presId="urn:microsoft.com/office/officeart/2016/7/layout/BasicLinearProcessNumbered"/>
    <dgm:cxn modelId="{CD9C542E-3A3A-446D-A1A1-1955A7DA45E2}" type="presParOf" srcId="{DBF61A88-C0FB-4CA2-AB4D-3771E556E8EB}" destId="{A17461B4-7B9F-43D3-A403-3914DB40287A}" srcOrd="3" destOrd="0" presId="urn:microsoft.com/office/officeart/2016/7/layout/BasicLinearProcessNumbered"/>
    <dgm:cxn modelId="{A7D1CBAD-C361-4503-8091-5F0AA62F0AF2}" type="presParOf" srcId="{3DCDB05E-ECD6-4B06-BC98-CF3F92BA4A52}" destId="{47294C4A-0F73-4F14-B5EA-8E8AD95287B8}" srcOrd="3" destOrd="0" presId="urn:microsoft.com/office/officeart/2016/7/layout/BasicLinearProcessNumbered"/>
    <dgm:cxn modelId="{CE305EB4-E795-491B-B7B1-E10E78BEAA4F}" type="presParOf" srcId="{3DCDB05E-ECD6-4B06-BC98-CF3F92BA4A52}" destId="{253AF177-A6EB-4B5B-9E3B-8FE96C55DE8F}" srcOrd="4" destOrd="0" presId="urn:microsoft.com/office/officeart/2016/7/layout/BasicLinearProcessNumbered"/>
    <dgm:cxn modelId="{F1CF49F6-D434-47EC-97E4-ADC1DAB3A376}" type="presParOf" srcId="{253AF177-A6EB-4B5B-9E3B-8FE96C55DE8F}" destId="{84306E74-5FD2-458B-AAD7-1AB83C86B6EF}" srcOrd="0" destOrd="0" presId="urn:microsoft.com/office/officeart/2016/7/layout/BasicLinearProcessNumbered"/>
    <dgm:cxn modelId="{04DC2480-7F37-4759-86AA-53F96241C3BD}" type="presParOf" srcId="{253AF177-A6EB-4B5B-9E3B-8FE96C55DE8F}" destId="{1174006F-C75A-4A68-8BC4-7383B8082937}" srcOrd="1" destOrd="0" presId="urn:microsoft.com/office/officeart/2016/7/layout/BasicLinearProcessNumbered"/>
    <dgm:cxn modelId="{88B2B374-B49A-4ABC-ACC6-FFC909B46537}" type="presParOf" srcId="{253AF177-A6EB-4B5B-9E3B-8FE96C55DE8F}" destId="{E5A85C35-9169-4A63-B53F-B1F0CB0C2C12}" srcOrd="2" destOrd="0" presId="urn:microsoft.com/office/officeart/2016/7/layout/BasicLinearProcessNumbered"/>
    <dgm:cxn modelId="{0AB2E406-A9E3-4F0E-AD26-57D4269162CC}" type="presParOf" srcId="{253AF177-A6EB-4B5B-9E3B-8FE96C55DE8F}" destId="{E932181F-58E8-4480-92B9-D6585B775544}" srcOrd="3" destOrd="0" presId="urn:microsoft.com/office/officeart/2016/7/layout/BasicLinearProcessNumbered"/>
    <dgm:cxn modelId="{1A2C9033-1939-4D42-9814-5E7988DF122C}" type="presParOf" srcId="{3DCDB05E-ECD6-4B06-BC98-CF3F92BA4A52}" destId="{4DB71607-CF47-465B-8D2E-4633118C99D4}" srcOrd="5" destOrd="0" presId="urn:microsoft.com/office/officeart/2016/7/layout/BasicLinearProcessNumbered"/>
    <dgm:cxn modelId="{D558FE34-729B-4BBD-B474-3F5D51C98DFD}" type="presParOf" srcId="{3DCDB05E-ECD6-4B06-BC98-CF3F92BA4A52}" destId="{99D06626-6415-4C7F-8556-BE2419D6375E}" srcOrd="6" destOrd="0" presId="urn:microsoft.com/office/officeart/2016/7/layout/BasicLinearProcessNumbered"/>
    <dgm:cxn modelId="{C9B60388-40E3-45DE-AAF4-D0A6091B6BCA}" type="presParOf" srcId="{99D06626-6415-4C7F-8556-BE2419D6375E}" destId="{2458514D-6D56-475F-8D91-B18A8E14F18C}" srcOrd="0" destOrd="0" presId="urn:microsoft.com/office/officeart/2016/7/layout/BasicLinearProcessNumbered"/>
    <dgm:cxn modelId="{50135BA5-94F1-4EF7-8C52-5051E8010E0A}" type="presParOf" srcId="{99D06626-6415-4C7F-8556-BE2419D6375E}" destId="{D3C8BBE3-8285-4DDC-8BE7-21775196FD3F}" srcOrd="1" destOrd="0" presId="urn:microsoft.com/office/officeart/2016/7/layout/BasicLinearProcessNumbered"/>
    <dgm:cxn modelId="{BF202DCE-E099-41F6-8D15-BB6E7F4BA881}" type="presParOf" srcId="{99D06626-6415-4C7F-8556-BE2419D6375E}" destId="{E14198C3-77E9-48FE-9D5F-FBCB2B2BBDFF}" srcOrd="2" destOrd="0" presId="urn:microsoft.com/office/officeart/2016/7/layout/BasicLinearProcessNumbered"/>
    <dgm:cxn modelId="{57436AA6-AECC-45EC-90E4-5DE7B3775AB8}" type="presParOf" srcId="{99D06626-6415-4C7F-8556-BE2419D6375E}" destId="{A1C2AD44-6AF4-4C8D-8127-41B5B3380809}" srcOrd="3" destOrd="0" presId="urn:microsoft.com/office/officeart/2016/7/layout/BasicLinearProcessNumbered"/>
    <dgm:cxn modelId="{26362216-293A-42F0-B248-46E1FCBACBB4}" type="presParOf" srcId="{3DCDB05E-ECD6-4B06-BC98-CF3F92BA4A52}" destId="{100C6A05-CDF9-4D03-8725-A114A40AEB3B}" srcOrd="7" destOrd="0" presId="urn:microsoft.com/office/officeart/2016/7/layout/BasicLinearProcessNumbered"/>
    <dgm:cxn modelId="{48FD605A-4B7D-4B12-B1CA-313D1754EED8}" type="presParOf" srcId="{3DCDB05E-ECD6-4B06-BC98-CF3F92BA4A52}" destId="{62BEC03E-73C2-4C16-A0B9-114AFA5E1D85}" srcOrd="8" destOrd="0" presId="urn:microsoft.com/office/officeart/2016/7/layout/BasicLinearProcessNumbered"/>
    <dgm:cxn modelId="{11DAC37A-5C26-4C4E-9880-3FBE986AD6BB}" type="presParOf" srcId="{62BEC03E-73C2-4C16-A0B9-114AFA5E1D85}" destId="{83C2BF49-BDF6-4D45-9B97-7E9A06871E85}" srcOrd="0" destOrd="0" presId="urn:microsoft.com/office/officeart/2016/7/layout/BasicLinearProcessNumbered"/>
    <dgm:cxn modelId="{50D3665D-FCFF-4238-ADB3-E694C9AD3708}" type="presParOf" srcId="{62BEC03E-73C2-4C16-A0B9-114AFA5E1D85}" destId="{590E739F-E2FE-49AC-89DA-67B07872BA0B}" srcOrd="1" destOrd="0" presId="urn:microsoft.com/office/officeart/2016/7/layout/BasicLinearProcessNumbered"/>
    <dgm:cxn modelId="{8F610290-439F-4447-B1F9-F67781452A16}" type="presParOf" srcId="{62BEC03E-73C2-4C16-A0B9-114AFA5E1D85}" destId="{AFA0C4DB-508D-499A-9850-0B6995A3D984}" srcOrd="2" destOrd="0" presId="urn:microsoft.com/office/officeart/2016/7/layout/BasicLinearProcessNumbered"/>
    <dgm:cxn modelId="{C483C8D9-8F27-4E71-AF11-4ACBDECD15F1}" type="presParOf" srcId="{62BEC03E-73C2-4C16-A0B9-114AFA5E1D85}" destId="{C46A4279-A8CB-4488-B99C-EABA3EE0E18B}" srcOrd="3" destOrd="0" presId="urn:microsoft.com/office/officeart/2016/7/layout/BasicLinearProcessNumbered"/>
    <dgm:cxn modelId="{4CDEA688-5D09-4C36-97DC-85A941D9C540}" type="presParOf" srcId="{3DCDB05E-ECD6-4B06-BC98-CF3F92BA4A52}" destId="{ED0D51CB-1D98-4D91-8156-87E222CEAB3D}" srcOrd="9" destOrd="0" presId="urn:microsoft.com/office/officeart/2016/7/layout/BasicLinearProcessNumbered"/>
    <dgm:cxn modelId="{0D6E0034-17C2-429C-B5CE-746533E47350}" type="presParOf" srcId="{3DCDB05E-ECD6-4B06-BC98-CF3F92BA4A52}" destId="{788781F2-40FB-4827-9501-883B864D3B99}" srcOrd="10" destOrd="0" presId="urn:microsoft.com/office/officeart/2016/7/layout/BasicLinearProcessNumbered"/>
    <dgm:cxn modelId="{2359968F-D08B-4F94-BE2B-0087CABB09EC}" type="presParOf" srcId="{788781F2-40FB-4827-9501-883B864D3B99}" destId="{CE363DD4-B64A-42A5-84C9-468E3161103E}" srcOrd="0" destOrd="0" presId="urn:microsoft.com/office/officeart/2016/7/layout/BasicLinearProcessNumbered"/>
    <dgm:cxn modelId="{3C9DC52E-6961-4115-AE41-740761B25EAF}" type="presParOf" srcId="{788781F2-40FB-4827-9501-883B864D3B99}" destId="{59F769D4-CE85-4C5B-B163-80198D3DEC15}" srcOrd="1" destOrd="0" presId="urn:microsoft.com/office/officeart/2016/7/layout/BasicLinearProcessNumbered"/>
    <dgm:cxn modelId="{5AF9896F-090A-4759-8897-104DA1738F81}" type="presParOf" srcId="{788781F2-40FB-4827-9501-883B864D3B99}" destId="{F45B8BD6-426D-4490-9750-AEC40A5EF74A}" srcOrd="2" destOrd="0" presId="urn:microsoft.com/office/officeart/2016/7/layout/BasicLinearProcessNumbered"/>
    <dgm:cxn modelId="{FEEF1323-2C70-4B65-84B8-D0F2E2997E49}" type="presParOf" srcId="{788781F2-40FB-4827-9501-883B864D3B99}" destId="{53C0FCED-4DD9-4985-AAFF-9FC09A3C0A29}" srcOrd="3" destOrd="0" presId="urn:microsoft.com/office/officeart/2016/7/layout/BasicLinearProcessNumbered"/>
    <dgm:cxn modelId="{A1877376-64A3-47BB-A57C-B61412243121}" type="presParOf" srcId="{3DCDB05E-ECD6-4B06-BC98-CF3F92BA4A52}" destId="{918091CC-2BBD-441E-B291-0322DB896302}" srcOrd="11" destOrd="0" presId="urn:microsoft.com/office/officeart/2016/7/layout/BasicLinearProcessNumbered"/>
    <dgm:cxn modelId="{C9D999D0-58B8-45FF-B96D-3C2BCE8A28DD}" type="presParOf" srcId="{3DCDB05E-ECD6-4B06-BC98-CF3F92BA4A52}" destId="{F47DB532-05A1-41B0-9351-CB95575B1C0D}" srcOrd="12" destOrd="0" presId="urn:microsoft.com/office/officeart/2016/7/layout/BasicLinearProcessNumbered"/>
    <dgm:cxn modelId="{97CDADC7-BE4A-427E-9A2E-29555D2C3795}" type="presParOf" srcId="{F47DB532-05A1-41B0-9351-CB95575B1C0D}" destId="{04DA68CB-67A2-4379-832A-74919414FA61}" srcOrd="0" destOrd="0" presId="urn:microsoft.com/office/officeart/2016/7/layout/BasicLinearProcessNumbered"/>
    <dgm:cxn modelId="{FEB7B93E-BD6F-4CF5-A545-6E382CDE8ED2}" type="presParOf" srcId="{F47DB532-05A1-41B0-9351-CB95575B1C0D}" destId="{F8FB9EB2-2C5D-4A01-9255-E3E3FCFEB419}" srcOrd="1" destOrd="0" presId="urn:microsoft.com/office/officeart/2016/7/layout/BasicLinearProcessNumbered"/>
    <dgm:cxn modelId="{84E49B3D-7D7F-4EF2-819F-77733E53E1DA}" type="presParOf" srcId="{F47DB532-05A1-41B0-9351-CB95575B1C0D}" destId="{71DE996D-8E08-4E1A-90D6-BF7BF7841875}" srcOrd="2" destOrd="0" presId="urn:microsoft.com/office/officeart/2016/7/layout/BasicLinearProcessNumbered"/>
    <dgm:cxn modelId="{513D8EF4-21AE-4E46-B481-D242799C6ABD}" type="presParOf" srcId="{F47DB532-05A1-41B0-9351-CB95575B1C0D}" destId="{C13BF90D-AA16-44E0-B195-1F8BC3248DE9}" srcOrd="3" destOrd="0" presId="urn:microsoft.com/office/officeart/2016/7/layout/BasicLinearProcessNumbered"/>
    <dgm:cxn modelId="{A4A501C3-9ACC-4292-AC4E-27DF25B3D1AC}" type="presParOf" srcId="{3DCDB05E-ECD6-4B06-BC98-CF3F92BA4A52}" destId="{F86DE245-59D5-4953-93D4-966B08ACE5C5}" srcOrd="13" destOrd="0" presId="urn:microsoft.com/office/officeart/2016/7/layout/BasicLinearProcessNumbered"/>
    <dgm:cxn modelId="{BC93AA74-8FEB-4785-B29D-AD6C5C264C86}" type="presParOf" srcId="{3DCDB05E-ECD6-4B06-BC98-CF3F92BA4A52}" destId="{1C8E5F3D-0255-40CB-BA79-5ED1B5FF627C}" srcOrd="14" destOrd="0" presId="urn:microsoft.com/office/officeart/2016/7/layout/BasicLinearProcessNumbered"/>
    <dgm:cxn modelId="{2170242F-BF1E-4A4E-9132-A58E2E556E00}" type="presParOf" srcId="{1C8E5F3D-0255-40CB-BA79-5ED1B5FF627C}" destId="{C162EF2C-8A95-4430-A911-C0CF49CE59DF}" srcOrd="0" destOrd="0" presId="urn:microsoft.com/office/officeart/2016/7/layout/BasicLinearProcessNumbered"/>
    <dgm:cxn modelId="{8CF6D425-F953-4ECB-B9B7-22A793DDBE33}" type="presParOf" srcId="{1C8E5F3D-0255-40CB-BA79-5ED1B5FF627C}" destId="{5F2489EF-F5EA-4182-8119-2DC7B9D8E880}" srcOrd="1" destOrd="0" presId="urn:microsoft.com/office/officeart/2016/7/layout/BasicLinearProcessNumbered"/>
    <dgm:cxn modelId="{191A36D0-CF07-43F8-9DF5-EA58E7688350}" type="presParOf" srcId="{1C8E5F3D-0255-40CB-BA79-5ED1B5FF627C}" destId="{6D8F9FFB-7796-4835-9D8F-3A7A96890D91}" srcOrd="2" destOrd="0" presId="urn:microsoft.com/office/officeart/2016/7/layout/BasicLinearProcessNumbered"/>
    <dgm:cxn modelId="{8DDA48B1-8F3B-42B4-8EC9-59EE3D765514}" type="presParOf" srcId="{1C8E5F3D-0255-40CB-BA79-5ED1B5FF627C}" destId="{E988D670-00B4-4E23-8ACF-502BCC0A4BE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C9D4E-EA2E-4A14-96C4-ABD4AD878C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CD760F2-BC54-4878-B0E7-0913EF7BA3F2}">
      <dgm:prSet phldrT="[Text]" custT="1"/>
      <dgm:spPr>
        <a:solidFill>
          <a:srgbClr val="4C844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Arial"/>
              <a:ea typeface="+mn-ea"/>
              <a:cs typeface="+mn-cs"/>
            </a:rPr>
            <a:t>Accuracy:</a:t>
          </a:r>
          <a:r>
            <a:rPr lang="en-US" sz="24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endParaRPr lang="en-CA" sz="2400" dirty="0"/>
        </a:p>
      </dgm:t>
    </dgm:pt>
    <dgm:pt modelId="{DC2993F6-E4B7-474C-A245-06EBFB68492D}" type="parTrans" cxnId="{D4866C09-F621-40D4-87A1-247EC4B2F186}">
      <dgm:prSet/>
      <dgm:spPr/>
      <dgm:t>
        <a:bodyPr/>
        <a:lstStyle/>
        <a:p>
          <a:endParaRPr lang="en-CA"/>
        </a:p>
      </dgm:t>
    </dgm:pt>
    <dgm:pt modelId="{86FC841C-B817-4C4B-ABC5-67D7F5B470FB}" type="sibTrans" cxnId="{D4866C09-F621-40D4-87A1-247EC4B2F186}">
      <dgm:prSet/>
      <dgm:spPr/>
      <dgm:t>
        <a:bodyPr/>
        <a:lstStyle/>
        <a:p>
          <a:endParaRPr lang="en-CA"/>
        </a:p>
      </dgm:t>
    </dgm:pt>
    <dgm:pt modelId="{666C3A7B-27A4-425F-B1AF-27D4830ADF6C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solidFill>
                <a:prstClr val="white"/>
              </a:solidFill>
              <a:latin typeface="Arial"/>
              <a:ea typeface="+mn-ea"/>
              <a:cs typeface="+mn-cs"/>
            </a:rPr>
            <a:t>Precision and Recall: </a:t>
          </a:r>
          <a:endParaRPr lang="en-US" sz="240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E2793CD1-6D16-475A-97BB-4888A1C43BFF}" type="parTrans" cxnId="{DAB826A6-2E10-4B21-AA77-8A7DA86833AE}">
      <dgm:prSet/>
      <dgm:spPr/>
      <dgm:t>
        <a:bodyPr/>
        <a:lstStyle/>
        <a:p>
          <a:endParaRPr lang="en-CA"/>
        </a:p>
      </dgm:t>
    </dgm:pt>
    <dgm:pt modelId="{203E2EB7-F6B2-45ED-A0FD-B95B05BAC58D}" type="sibTrans" cxnId="{DAB826A6-2E10-4B21-AA77-8A7DA86833AE}">
      <dgm:prSet/>
      <dgm:spPr/>
      <dgm:t>
        <a:bodyPr/>
        <a:lstStyle/>
        <a:p>
          <a:endParaRPr lang="en-CA"/>
        </a:p>
      </dgm:t>
    </dgm:pt>
    <dgm:pt modelId="{42750658-F224-4190-83C0-E564E79E035F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r>
            <a:rPr lang="en-CA" sz="2400" kern="1200">
              <a:solidFill>
                <a:prstClr val="white"/>
              </a:solidFill>
              <a:latin typeface="Arial"/>
              <a:ea typeface="+mn-ea"/>
              <a:cs typeface="+mn-cs"/>
            </a:rPr>
            <a:t> F1 Score: </a:t>
          </a:r>
          <a:endParaRPr lang="en-CA" sz="1700" kern="1200" dirty="0"/>
        </a:p>
      </dgm:t>
    </dgm:pt>
    <dgm:pt modelId="{91774675-A479-4C64-BD8B-4CC773A2D8C9}" type="parTrans" cxnId="{B4A8D13F-AC65-4BFE-95AF-04A366347868}">
      <dgm:prSet/>
      <dgm:spPr/>
      <dgm:t>
        <a:bodyPr/>
        <a:lstStyle/>
        <a:p>
          <a:endParaRPr lang="en-CA"/>
        </a:p>
      </dgm:t>
    </dgm:pt>
    <dgm:pt modelId="{D4375FA8-3D6E-421C-B6E7-805359145289}" type="sibTrans" cxnId="{B4A8D13F-AC65-4BFE-95AF-04A366347868}">
      <dgm:prSet/>
      <dgm:spPr/>
      <dgm:t>
        <a:bodyPr/>
        <a:lstStyle/>
        <a:p>
          <a:endParaRPr lang="en-CA"/>
        </a:p>
      </dgm:t>
    </dgm:pt>
    <dgm:pt modelId="{FC5DDEC0-51C5-495B-9AB5-E61AA62AEADF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9652" tIns="270764" rIns="769652" bIns="92456" numCol="1" spcCol="1270" anchor="t" anchorCtr="0"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Measures the proportion of correctly predicted instances to the total number of instances. 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6FA58D2-8922-439D-AD3F-ACF9F44EDE37}" type="parTrans" cxnId="{449E1D48-8B76-43FE-ADBF-010D1D7969A2}">
      <dgm:prSet/>
      <dgm:spPr/>
      <dgm:t>
        <a:bodyPr/>
        <a:lstStyle/>
        <a:p>
          <a:endParaRPr lang="en-CA"/>
        </a:p>
      </dgm:t>
    </dgm:pt>
    <dgm:pt modelId="{CEA53A11-5075-447A-824A-7C9D72A7BC0C}" type="sibTrans" cxnId="{449E1D48-8B76-43FE-ADBF-010D1D7969A2}">
      <dgm:prSet/>
      <dgm:spPr/>
      <dgm:t>
        <a:bodyPr/>
        <a:lstStyle/>
        <a:p>
          <a:endParaRPr lang="en-CA"/>
        </a:p>
      </dgm:t>
    </dgm:pt>
    <dgm:pt modelId="{9E511C27-21D1-4DF2-9E15-945510FE9F9E}">
      <dgm:prSet custT="1"/>
      <dgm:spPr/>
      <dgm:t>
        <a:bodyPr/>
        <a:lstStyle/>
        <a:p>
          <a:r>
            <a:rPr lang="en-US" sz="1800" dirty="0"/>
            <a:t>Precision measures the proportion of correctly predicted positive instances out of all predicted positive instances</a:t>
          </a:r>
        </a:p>
      </dgm:t>
    </dgm:pt>
    <dgm:pt modelId="{780A2BF0-A503-4B36-B54A-1768462B8321}" type="parTrans" cxnId="{538D2975-C9CC-4717-B0FF-506F15F61C08}">
      <dgm:prSet/>
      <dgm:spPr/>
      <dgm:t>
        <a:bodyPr/>
        <a:lstStyle/>
        <a:p>
          <a:endParaRPr lang="en-CA"/>
        </a:p>
      </dgm:t>
    </dgm:pt>
    <dgm:pt modelId="{D30C1D2B-E896-4856-9359-53720E254EB1}" type="sibTrans" cxnId="{538D2975-C9CC-4717-B0FF-506F15F61C08}">
      <dgm:prSet/>
      <dgm:spPr/>
      <dgm:t>
        <a:bodyPr/>
        <a:lstStyle/>
        <a:p>
          <a:endParaRPr lang="en-CA"/>
        </a:p>
      </dgm:t>
    </dgm:pt>
    <dgm:pt modelId="{648242A2-176B-41C9-9F34-1636F3B4921F}">
      <dgm:prSet custT="1"/>
      <dgm:spPr/>
      <dgm:t>
        <a:bodyPr/>
        <a:lstStyle/>
        <a:p>
          <a:r>
            <a:rPr lang="en-US" sz="1800" dirty="0"/>
            <a:t>The harmonic mean of precision and recall, which provides a balanced evaluation metric for imbalanced class problems.</a:t>
          </a:r>
          <a:endParaRPr lang="en-CA" sz="1800" dirty="0"/>
        </a:p>
      </dgm:t>
    </dgm:pt>
    <dgm:pt modelId="{82AEADC0-8D15-41ED-B36B-F12625D0489A}" type="parTrans" cxnId="{3D59352C-B161-4F36-897F-821085A4664D}">
      <dgm:prSet/>
      <dgm:spPr/>
      <dgm:t>
        <a:bodyPr/>
        <a:lstStyle/>
        <a:p>
          <a:endParaRPr lang="en-CA"/>
        </a:p>
      </dgm:t>
    </dgm:pt>
    <dgm:pt modelId="{607F8CFB-386D-41F1-858A-6F2B445A838F}" type="sibTrans" cxnId="{3D59352C-B161-4F36-897F-821085A4664D}">
      <dgm:prSet/>
      <dgm:spPr/>
      <dgm:t>
        <a:bodyPr/>
        <a:lstStyle/>
        <a:p>
          <a:endParaRPr lang="en-CA"/>
        </a:p>
      </dgm:t>
    </dgm:pt>
    <dgm:pt modelId="{F966EC45-3055-416F-A5B1-5D801B039B92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9652" tIns="270764" rIns="769652" bIns="92456" numCol="1" spcCol="1270" anchor="t" anchorCtr="0"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 is commonly used for classification problems when the class distribution is balanced.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FC7CC2C9-59C6-450A-AB35-FBB932058170}" type="parTrans" cxnId="{56EAF846-EB2E-4C2C-94B1-979DAC00E61C}">
      <dgm:prSet/>
      <dgm:spPr/>
      <dgm:t>
        <a:bodyPr/>
        <a:lstStyle/>
        <a:p>
          <a:endParaRPr lang="en-CA"/>
        </a:p>
      </dgm:t>
    </dgm:pt>
    <dgm:pt modelId="{41C89C7D-8FC9-4FED-B59E-6139B94CE2A2}" type="sibTrans" cxnId="{56EAF846-EB2E-4C2C-94B1-979DAC00E61C}">
      <dgm:prSet/>
      <dgm:spPr/>
      <dgm:t>
        <a:bodyPr/>
        <a:lstStyle/>
        <a:p>
          <a:endParaRPr lang="en-CA"/>
        </a:p>
      </dgm:t>
    </dgm:pt>
    <dgm:pt modelId="{4A04A0BC-8086-4A22-8182-0D7B0E88DB68}">
      <dgm:prSet custT="1"/>
      <dgm:spPr/>
      <dgm:t>
        <a:bodyPr/>
        <a:lstStyle/>
        <a:p>
          <a:r>
            <a:rPr lang="en-US" sz="1800" dirty="0"/>
            <a:t>Recall measures the proportion of correctly predicted positive instances out of all actual positive instances. </a:t>
          </a:r>
        </a:p>
      </dgm:t>
    </dgm:pt>
    <dgm:pt modelId="{10ADAF99-914A-4623-AFBB-A8B10ACA4CAC}" type="parTrans" cxnId="{9020D998-4E62-410F-A097-66D6897D7ED5}">
      <dgm:prSet/>
      <dgm:spPr/>
      <dgm:t>
        <a:bodyPr/>
        <a:lstStyle/>
        <a:p>
          <a:endParaRPr lang="en-CA"/>
        </a:p>
      </dgm:t>
    </dgm:pt>
    <dgm:pt modelId="{EA7E86F0-CBB8-49C9-9DD6-14D463F4E1EC}" type="sibTrans" cxnId="{9020D998-4E62-410F-A097-66D6897D7ED5}">
      <dgm:prSet/>
      <dgm:spPr/>
      <dgm:t>
        <a:bodyPr/>
        <a:lstStyle/>
        <a:p>
          <a:endParaRPr lang="en-CA"/>
        </a:p>
      </dgm:t>
    </dgm:pt>
    <dgm:pt modelId="{9C1608A8-F710-4BF4-ACDC-E2F696896A5E}">
      <dgm:prSet custT="1"/>
      <dgm:spPr/>
      <dgm:t>
        <a:bodyPr/>
        <a:lstStyle/>
        <a:p>
          <a:r>
            <a:rPr lang="en-US" sz="1800"/>
            <a:t>These </a:t>
          </a:r>
          <a:r>
            <a:rPr lang="en-US" sz="1800" dirty="0"/>
            <a:t>metrics are useful when dealing with imbalanced class distributions.</a:t>
          </a:r>
        </a:p>
      </dgm:t>
    </dgm:pt>
    <dgm:pt modelId="{76088344-C5D4-4F3C-8B73-EFE446E8F22F}" type="parTrans" cxnId="{3B36E728-EC44-4B4D-8983-65A563B069D0}">
      <dgm:prSet/>
      <dgm:spPr/>
      <dgm:t>
        <a:bodyPr/>
        <a:lstStyle/>
        <a:p>
          <a:endParaRPr lang="en-CA"/>
        </a:p>
      </dgm:t>
    </dgm:pt>
    <dgm:pt modelId="{A6B13BAB-2836-4C37-A7E5-69CDE43D9B7B}" type="sibTrans" cxnId="{3B36E728-EC44-4B4D-8983-65A563B069D0}">
      <dgm:prSet/>
      <dgm:spPr/>
      <dgm:t>
        <a:bodyPr/>
        <a:lstStyle/>
        <a:p>
          <a:endParaRPr lang="en-CA"/>
        </a:p>
      </dgm:t>
    </dgm:pt>
    <dgm:pt modelId="{444212BF-A18B-4B32-B8C6-7529D245DFFC}" type="pres">
      <dgm:prSet presAssocID="{E2AC9D4E-EA2E-4A14-96C4-ABD4AD878C4A}" presName="linear" presStyleCnt="0">
        <dgm:presLayoutVars>
          <dgm:dir/>
          <dgm:animLvl val="lvl"/>
          <dgm:resizeHandles val="exact"/>
        </dgm:presLayoutVars>
      </dgm:prSet>
      <dgm:spPr/>
    </dgm:pt>
    <dgm:pt modelId="{C92B0F12-49C8-40A3-8746-E9844FB24B40}" type="pres">
      <dgm:prSet presAssocID="{4CD760F2-BC54-4878-B0E7-0913EF7BA3F2}" presName="parentLin" presStyleCnt="0"/>
      <dgm:spPr/>
    </dgm:pt>
    <dgm:pt modelId="{CE84C04D-9742-4CFA-9607-B6B5FE0670FB}" type="pres">
      <dgm:prSet presAssocID="{4CD760F2-BC54-4878-B0E7-0913EF7BA3F2}" presName="parentLeftMargin" presStyleLbl="node1" presStyleIdx="0" presStyleCnt="3"/>
      <dgm:spPr/>
    </dgm:pt>
    <dgm:pt modelId="{9D46CCEC-F00C-4A47-A474-679C3322D62E}" type="pres">
      <dgm:prSet presAssocID="{4CD760F2-BC54-4878-B0E7-0913EF7BA3F2}" presName="parentText" presStyleLbl="node1" presStyleIdx="0" presStyleCnt="3" custScaleY="134231">
        <dgm:presLayoutVars>
          <dgm:chMax val="0"/>
          <dgm:bulletEnabled val="1"/>
        </dgm:presLayoutVars>
      </dgm:prSet>
      <dgm:spPr/>
    </dgm:pt>
    <dgm:pt modelId="{CFE65B52-B9C4-4F04-B027-F1AE08247B73}" type="pres">
      <dgm:prSet presAssocID="{4CD760F2-BC54-4878-B0E7-0913EF7BA3F2}" presName="negativeSpace" presStyleCnt="0"/>
      <dgm:spPr/>
    </dgm:pt>
    <dgm:pt modelId="{45EB9069-183D-4A7F-A6B3-B3FECFA7E3B8}" type="pres">
      <dgm:prSet presAssocID="{4CD760F2-BC54-4878-B0E7-0913EF7BA3F2}" presName="childText" presStyleLbl="conFgAcc1" presStyleIdx="0" presStyleCnt="3">
        <dgm:presLayoutVars>
          <dgm:bulletEnabled val="1"/>
        </dgm:presLayoutVars>
      </dgm:prSet>
      <dgm:spPr>
        <a:xfrm>
          <a:off x="0" y="233820"/>
          <a:ext cx="9916774" cy="1719900"/>
        </a:xfrm>
        <a:prstGeom prst="rect">
          <a:avLst/>
        </a:prstGeom>
      </dgm:spPr>
    </dgm:pt>
    <dgm:pt modelId="{A5698EFA-D2B0-4C4A-895C-00163764AA99}" type="pres">
      <dgm:prSet presAssocID="{86FC841C-B817-4C4B-ABC5-67D7F5B470FB}" presName="spaceBetweenRectangles" presStyleCnt="0"/>
      <dgm:spPr/>
    </dgm:pt>
    <dgm:pt modelId="{A6C9ABF6-E099-463D-BE56-DA14DFDB44DB}" type="pres">
      <dgm:prSet presAssocID="{666C3A7B-27A4-425F-B1AF-27D4830ADF6C}" presName="parentLin" presStyleCnt="0"/>
      <dgm:spPr/>
    </dgm:pt>
    <dgm:pt modelId="{C9F6B2C1-14FD-40DD-BBA0-654C1C41BA8E}" type="pres">
      <dgm:prSet presAssocID="{666C3A7B-27A4-425F-B1AF-27D4830ADF6C}" presName="parentLeftMargin" presStyleLbl="node1" presStyleIdx="0" presStyleCnt="3"/>
      <dgm:spPr/>
    </dgm:pt>
    <dgm:pt modelId="{50B45C34-FB3B-49BC-A362-FF7E1D2530DB}" type="pres">
      <dgm:prSet presAssocID="{666C3A7B-27A4-425F-B1AF-27D4830ADF6C}" presName="parentText" presStyleLbl="node1" presStyleIdx="1" presStyleCnt="3">
        <dgm:presLayoutVars>
          <dgm:chMax val="0"/>
          <dgm:bulletEnabled val="1"/>
        </dgm:presLayoutVars>
      </dgm:prSet>
      <dgm:spPr>
        <a:xfrm>
          <a:off x="495838" y="1054519"/>
          <a:ext cx="6941741" cy="501840"/>
        </a:xfrm>
        <a:prstGeom prst="roundRect">
          <a:avLst/>
        </a:prstGeom>
      </dgm:spPr>
    </dgm:pt>
    <dgm:pt modelId="{24F9CBB5-CF82-4769-A93F-2E4EC489A6B0}" type="pres">
      <dgm:prSet presAssocID="{666C3A7B-27A4-425F-B1AF-27D4830ADF6C}" presName="negativeSpace" presStyleCnt="0"/>
      <dgm:spPr/>
    </dgm:pt>
    <dgm:pt modelId="{B7FF1111-4E2A-4D0C-B3CC-F173919A6084}" type="pres">
      <dgm:prSet presAssocID="{666C3A7B-27A4-425F-B1AF-27D4830ADF6C}" presName="childText" presStyleLbl="conFgAcc1" presStyleIdx="1" presStyleCnt="3">
        <dgm:presLayoutVars>
          <dgm:bulletEnabled val="1"/>
        </dgm:presLayoutVars>
      </dgm:prSet>
      <dgm:spPr/>
    </dgm:pt>
    <dgm:pt modelId="{F07ABD75-B5D2-4B9D-B5E6-04FDDC52C9B2}" type="pres">
      <dgm:prSet presAssocID="{203E2EB7-F6B2-45ED-A0FD-B95B05BAC58D}" presName="spaceBetweenRectangles" presStyleCnt="0"/>
      <dgm:spPr/>
    </dgm:pt>
    <dgm:pt modelId="{9603EB2A-65B3-458E-A511-0D7E67F7332C}" type="pres">
      <dgm:prSet presAssocID="{42750658-F224-4190-83C0-E564E79E035F}" presName="parentLin" presStyleCnt="0"/>
      <dgm:spPr/>
    </dgm:pt>
    <dgm:pt modelId="{2C0F508A-8C50-4A39-BB68-A7C7DAD6D1C4}" type="pres">
      <dgm:prSet presAssocID="{42750658-F224-4190-83C0-E564E79E035F}" presName="parentLeftMargin" presStyleLbl="node1" presStyleIdx="1" presStyleCnt="3"/>
      <dgm:spPr/>
    </dgm:pt>
    <dgm:pt modelId="{07F4DE3F-76DB-4404-8370-EB1F93F7E574}" type="pres">
      <dgm:prSet presAssocID="{42750658-F224-4190-83C0-E564E79E035F}" presName="parentText" presStyleLbl="node1" presStyleIdx="2" presStyleCnt="3">
        <dgm:presLayoutVars>
          <dgm:chMax val="0"/>
          <dgm:bulletEnabled val="1"/>
        </dgm:presLayoutVars>
      </dgm:prSet>
      <dgm:spPr>
        <a:xfrm>
          <a:off x="495838" y="2548564"/>
          <a:ext cx="6941741" cy="501840"/>
        </a:xfrm>
        <a:prstGeom prst="roundRect">
          <a:avLst/>
        </a:prstGeom>
      </dgm:spPr>
    </dgm:pt>
    <dgm:pt modelId="{D6CA7985-E20A-4048-9B6B-849FC13371A1}" type="pres">
      <dgm:prSet presAssocID="{42750658-F224-4190-83C0-E564E79E035F}" presName="negativeSpace" presStyleCnt="0"/>
      <dgm:spPr/>
    </dgm:pt>
    <dgm:pt modelId="{3A624A03-B15E-475B-A101-40D995468702}" type="pres">
      <dgm:prSet presAssocID="{42750658-F224-4190-83C0-E564E79E03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866C09-F621-40D4-87A1-247EC4B2F186}" srcId="{E2AC9D4E-EA2E-4A14-96C4-ABD4AD878C4A}" destId="{4CD760F2-BC54-4878-B0E7-0913EF7BA3F2}" srcOrd="0" destOrd="0" parTransId="{DC2993F6-E4B7-474C-A245-06EBFB68492D}" sibTransId="{86FC841C-B817-4C4B-ABC5-67D7F5B470FB}"/>
    <dgm:cxn modelId="{3B36E728-EC44-4B4D-8983-65A563B069D0}" srcId="{666C3A7B-27A4-425F-B1AF-27D4830ADF6C}" destId="{9C1608A8-F710-4BF4-ACDC-E2F696896A5E}" srcOrd="2" destOrd="0" parTransId="{76088344-C5D4-4F3C-8B73-EFE446E8F22F}" sibTransId="{A6B13BAB-2836-4C37-A7E5-69CDE43D9B7B}"/>
    <dgm:cxn modelId="{3D59352C-B161-4F36-897F-821085A4664D}" srcId="{42750658-F224-4190-83C0-E564E79E035F}" destId="{648242A2-176B-41C9-9F34-1636F3B4921F}" srcOrd="0" destOrd="0" parTransId="{82AEADC0-8D15-41ED-B36B-F12625D0489A}" sibTransId="{607F8CFB-386D-41F1-858A-6F2B445A838F}"/>
    <dgm:cxn modelId="{062F152F-919D-4826-80D8-04FA2284F818}" type="presOf" srcId="{9E511C27-21D1-4DF2-9E15-945510FE9F9E}" destId="{B7FF1111-4E2A-4D0C-B3CC-F173919A6084}" srcOrd="0" destOrd="0" presId="urn:microsoft.com/office/officeart/2005/8/layout/list1"/>
    <dgm:cxn modelId="{B4A8D13F-AC65-4BFE-95AF-04A366347868}" srcId="{E2AC9D4E-EA2E-4A14-96C4-ABD4AD878C4A}" destId="{42750658-F224-4190-83C0-E564E79E035F}" srcOrd="2" destOrd="0" parTransId="{91774675-A479-4C64-BD8B-4CC773A2D8C9}" sibTransId="{D4375FA8-3D6E-421C-B6E7-805359145289}"/>
    <dgm:cxn modelId="{B4E3AA63-9A2C-4698-A13D-B13229E2F6A3}" type="presOf" srcId="{4CD760F2-BC54-4878-B0E7-0913EF7BA3F2}" destId="{9D46CCEC-F00C-4A47-A474-679C3322D62E}" srcOrd="1" destOrd="0" presId="urn:microsoft.com/office/officeart/2005/8/layout/list1"/>
    <dgm:cxn modelId="{56EAF846-EB2E-4C2C-94B1-979DAC00E61C}" srcId="{4CD760F2-BC54-4878-B0E7-0913EF7BA3F2}" destId="{F966EC45-3055-416F-A5B1-5D801B039B92}" srcOrd="1" destOrd="0" parTransId="{FC7CC2C9-59C6-450A-AB35-FBB932058170}" sibTransId="{41C89C7D-8FC9-4FED-B59E-6139B94CE2A2}"/>
    <dgm:cxn modelId="{449E1D48-8B76-43FE-ADBF-010D1D7969A2}" srcId="{4CD760F2-BC54-4878-B0E7-0913EF7BA3F2}" destId="{FC5DDEC0-51C5-495B-9AB5-E61AA62AEADF}" srcOrd="0" destOrd="0" parTransId="{76FA58D2-8922-439D-AD3F-ACF9F44EDE37}" sibTransId="{CEA53A11-5075-447A-824A-7C9D72A7BC0C}"/>
    <dgm:cxn modelId="{A685464C-76AB-4ED8-8C16-25D2CC0D4630}" type="presOf" srcId="{E2AC9D4E-EA2E-4A14-96C4-ABD4AD878C4A}" destId="{444212BF-A18B-4B32-B8C6-7529D245DFFC}" srcOrd="0" destOrd="0" presId="urn:microsoft.com/office/officeart/2005/8/layout/list1"/>
    <dgm:cxn modelId="{538D2975-C9CC-4717-B0FF-506F15F61C08}" srcId="{666C3A7B-27A4-425F-B1AF-27D4830ADF6C}" destId="{9E511C27-21D1-4DF2-9E15-945510FE9F9E}" srcOrd="0" destOrd="0" parTransId="{780A2BF0-A503-4B36-B54A-1768462B8321}" sibTransId="{D30C1D2B-E896-4856-9359-53720E254EB1}"/>
    <dgm:cxn modelId="{AAB83D78-8758-4C45-A452-87F301108F95}" type="presOf" srcId="{9C1608A8-F710-4BF4-ACDC-E2F696896A5E}" destId="{B7FF1111-4E2A-4D0C-B3CC-F173919A6084}" srcOrd="0" destOrd="2" presId="urn:microsoft.com/office/officeart/2005/8/layout/list1"/>
    <dgm:cxn modelId="{5B9F677F-C991-421F-B488-87DABA23F962}" type="presOf" srcId="{42750658-F224-4190-83C0-E564E79E035F}" destId="{2C0F508A-8C50-4A39-BB68-A7C7DAD6D1C4}" srcOrd="0" destOrd="0" presId="urn:microsoft.com/office/officeart/2005/8/layout/list1"/>
    <dgm:cxn modelId="{DCCBDC8B-8B8F-4A87-827D-4E0A72D52927}" type="presOf" srcId="{4A04A0BC-8086-4A22-8182-0D7B0E88DB68}" destId="{B7FF1111-4E2A-4D0C-B3CC-F173919A6084}" srcOrd="0" destOrd="1" presId="urn:microsoft.com/office/officeart/2005/8/layout/list1"/>
    <dgm:cxn modelId="{9B8C6290-3B85-449F-A353-89149BD5C74E}" type="presOf" srcId="{F966EC45-3055-416F-A5B1-5D801B039B92}" destId="{45EB9069-183D-4A7F-A6B3-B3FECFA7E3B8}" srcOrd="0" destOrd="1" presId="urn:microsoft.com/office/officeart/2005/8/layout/list1"/>
    <dgm:cxn modelId="{9020D998-4E62-410F-A097-66D6897D7ED5}" srcId="{666C3A7B-27A4-425F-B1AF-27D4830ADF6C}" destId="{4A04A0BC-8086-4A22-8182-0D7B0E88DB68}" srcOrd="1" destOrd="0" parTransId="{10ADAF99-914A-4623-AFBB-A8B10ACA4CAC}" sibTransId="{EA7E86F0-CBB8-49C9-9DD6-14D463F4E1EC}"/>
    <dgm:cxn modelId="{DAB826A6-2E10-4B21-AA77-8A7DA86833AE}" srcId="{E2AC9D4E-EA2E-4A14-96C4-ABD4AD878C4A}" destId="{666C3A7B-27A4-425F-B1AF-27D4830ADF6C}" srcOrd="1" destOrd="0" parTransId="{E2793CD1-6D16-475A-97BB-4888A1C43BFF}" sibTransId="{203E2EB7-F6B2-45ED-A0FD-B95B05BAC58D}"/>
    <dgm:cxn modelId="{821228CA-5E0B-4534-BF46-6AB106F9F550}" type="presOf" srcId="{648242A2-176B-41C9-9F34-1636F3B4921F}" destId="{3A624A03-B15E-475B-A101-40D995468702}" srcOrd="0" destOrd="0" presId="urn:microsoft.com/office/officeart/2005/8/layout/list1"/>
    <dgm:cxn modelId="{214E5DE0-5099-420C-BF88-ED74103B6888}" type="presOf" srcId="{4CD760F2-BC54-4878-B0E7-0913EF7BA3F2}" destId="{CE84C04D-9742-4CFA-9607-B6B5FE0670FB}" srcOrd="0" destOrd="0" presId="urn:microsoft.com/office/officeart/2005/8/layout/list1"/>
    <dgm:cxn modelId="{80CD96E3-1103-41F2-86F6-068DB21B34C0}" type="presOf" srcId="{666C3A7B-27A4-425F-B1AF-27D4830ADF6C}" destId="{C9F6B2C1-14FD-40DD-BBA0-654C1C41BA8E}" srcOrd="0" destOrd="0" presId="urn:microsoft.com/office/officeart/2005/8/layout/list1"/>
    <dgm:cxn modelId="{560271EB-7279-4C27-A5B4-E2C7FDA98709}" type="presOf" srcId="{42750658-F224-4190-83C0-E564E79E035F}" destId="{07F4DE3F-76DB-4404-8370-EB1F93F7E574}" srcOrd="1" destOrd="0" presId="urn:microsoft.com/office/officeart/2005/8/layout/list1"/>
    <dgm:cxn modelId="{581508EC-0ED1-42C9-8F7C-EDB291D08021}" type="presOf" srcId="{FC5DDEC0-51C5-495B-9AB5-E61AA62AEADF}" destId="{45EB9069-183D-4A7F-A6B3-B3FECFA7E3B8}" srcOrd="0" destOrd="0" presId="urn:microsoft.com/office/officeart/2005/8/layout/list1"/>
    <dgm:cxn modelId="{4DC218F3-BBE2-482F-8235-5F5FB951DC95}" type="presOf" srcId="{666C3A7B-27A4-425F-B1AF-27D4830ADF6C}" destId="{50B45C34-FB3B-49BC-A362-FF7E1D2530DB}" srcOrd="1" destOrd="0" presId="urn:microsoft.com/office/officeart/2005/8/layout/list1"/>
    <dgm:cxn modelId="{317C83B3-12DC-4A58-93F5-7B4072EB47BA}" type="presParOf" srcId="{444212BF-A18B-4B32-B8C6-7529D245DFFC}" destId="{C92B0F12-49C8-40A3-8746-E9844FB24B40}" srcOrd="0" destOrd="0" presId="urn:microsoft.com/office/officeart/2005/8/layout/list1"/>
    <dgm:cxn modelId="{D201B2BF-BD8D-46FA-9A5F-AFFAC2021F74}" type="presParOf" srcId="{C92B0F12-49C8-40A3-8746-E9844FB24B40}" destId="{CE84C04D-9742-4CFA-9607-B6B5FE0670FB}" srcOrd="0" destOrd="0" presId="urn:microsoft.com/office/officeart/2005/8/layout/list1"/>
    <dgm:cxn modelId="{F80CD400-076A-419F-9407-B6B922627AAC}" type="presParOf" srcId="{C92B0F12-49C8-40A3-8746-E9844FB24B40}" destId="{9D46CCEC-F00C-4A47-A474-679C3322D62E}" srcOrd="1" destOrd="0" presId="urn:microsoft.com/office/officeart/2005/8/layout/list1"/>
    <dgm:cxn modelId="{90D42EA3-A080-414B-827F-B1270EBB08D7}" type="presParOf" srcId="{444212BF-A18B-4B32-B8C6-7529D245DFFC}" destId="{CFE65B52-B9C4-4F04-B027-F1AE08247B73}" srcOrd="1" destOrd="0" presId="urn:microsoft.com/office/officeart/2005/8/layout/list1"/>
    <dgm:cxn modelId="{CE1F32B9-8AE1-4480-B685-4A580A8A0629}" type="presParOf" srcId="{444212BF-A18B-4B32-B8C6-7529D245DFFC}" destId="{45EB9069-183D-4A7F-A6B3-B3FECFA7E3B8}" srcOrd="2" destOrd="0" presId="urn:microsoft.com/office/officeart/2005/8/layout/list1"/>
    <dgm:cxn modelId="{76EEA314-4A41-42E4-95E2-57CB89BA21C4}" type="presParOf" srcId="{444212BF-A18B-4B32-B8C6-7529D245DFFC}" destId="{A5698EFA-D2B0-4C4A-895C-00163764AA99}" srcOrd="3" destOrd="0" presId="urn:microsoft.com/office/officeart/2005/8/layout/list1"/>
    <dgm:cxn modelId="{8FB008BA-B47F-4190-907B-05FAF834D506}" type="presParOf" srcId="{444212BF-A18B-4B32-B8C6-7529D245DFFC}" destId="{A6C9ABF6-E099-463D-BE56-DA14DFDB44DB}" srcOrd="4" destOrd="0" presId="urn:microsoft.com/office/officeart/2005/8/layout/list1"/>
    <dgm:cxn modelId="{58C6FD61-4DBA-4761-AA14-D65B51850648}" type="presParOf" srcId="{A6C9ABF6-E099-463D-BE56-DA14DFDB44DB}" destId="{C9F6B2C1-14FD-40DD-BBA0-654C1C41BA8E}" srcOrd="0" destOrd="0" presId="urn:microsoft.com/office/officeart/2005/8/layout/list1"/>
    <dgm:cxn modelId="{64165D77-6C8D-4490-B1DF-484DA72F3CCF}" type="presParOf" srcId="{A6C9ABF6-E099-463D-BE56-DA14DFDB44DB}" destId="{50B45C34-FB3B-49BC-A362-FF7E1D2530DB}" srcOrd="1" destOrd="0" presId="urn:microsoft.com/office/officeart/2005/8/layout/list1"/>
    <dgm:cxn modelId="{948B0F17-8740-4966-B118-3C9797D0BC0D}" type="presParOf" srcId="{444212BF-A18B-4B32-B8C6-7529D245DFFC}" destId="{24F9CBB5-CF82-4769-A93F-2E4EC489A6B0}" srcOrd="5" destOrd="0" presId="urn:microsoft.com/office/officeart/2005/8/layout/list1"/>
    <dgm:cxn modelId="{67A1DA0F-C306-4461-A072-C1B4B54FC7AC}" type="presParOf" srcId="{444212BF-A18B-4B32-B8C6-7529D245DFFC}" destId="{B7FF1111-4E2A-4D0C-B3CC-F173919A6084}" srcOrd="6" destOrd="0" presId="urn:microsoft.com/office/officeart/2005/8/layout/list1"/>
    <dgm:cxn modelId="{5BB927CA-F9FF-4718-B4EA-7982981F864F}" type="presParOf" srcId="{444212BF-A18B-4B32-B8C6-7529D245DFFC}" destId="{F07ABD75-B5D2-4B9D-B5E6-04FDDC52C9B2}" srcOrd="7" destOrd="0" presId="urn:microsoft.com/office/officeart/2005/8/layout/list1"/>
    <dgm:cxn modelId="{12F65D1B-65AA-42BA-9242-B7A201A6CBCB}" type="presParOf" srcId="{444212BF-A18B-4B32-B8C6-7529D245DFFC}" destId="{9603EB2A-65B3-458E-A511-0D7E67F7332C}" srcOrd="8" destOrd="0" presId="urn:microsoft.com/office/officeart/2005/8/layout/list1"/>
    <dgm:cxn modelId="{90AAF02C-C71A-449A-B98E-FB4CEE269C0F}" type="presParOf" srcId="{9603EB2A-65B3-458E-A511-0D7E67F7332C}" destId="{2C0F508A-8C50-4A39-BB68-A7C7DAD6D1C4}" srcOrd="0" destOrd="0" presId="urn:microsoft.com/office/officeart/2005/8/layout/list1"/>
    <dgm:cxn modelId="{AA3517F7-639B-4733-8508-905BD5EBB18D}" type="presParOf" srcId="{9603EB2A-65B3-458E-A511-0D7E67F7332C}" destId="{07F4DE3F-76DB-4404-8370-EB1F93F7E574}" srcOrd="1" destOrd="0" presId="urn:microsoft.com/office/officeart/2005/8/layout/list1"/>
    <dgm:cxn modelId="{A409F764-F815-4824-8C0E-3F4E03296F32}" type="presParOf" srcId="{444212BF-A18B-4B32-B8C6-7529D245DFFC}" destId="{D6CA7985-E20A-4048-9B6B-849FC13371A1}" srcOrd="9" destOrd="0" presId="urn:microsoft.com/office/officeart/2005/8/layout/list1"/>
    <dgm:cxn modelId="{C19FA0E6-0937-4575-B980-12D402F29010}" type="presParOf" srcId="{444212BF-A18B-4B32-B8C6-7529D245DFFC}" destId="{3A624A03-B15E-475B-A101-40D9954687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AC9D4E-EA2E-4A14-96C4-ABD4AD878C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CD760F2-BC54-4878-B0E7-0913EF7BA3F2}">
      <dgm:prSet phldrT="[Text]" custT="1"/>
      <dgm:spPr>
        <a:solidFill>
          <a:srgbClr val="4C8444"/>
        </a:solidFill>
      </dgm:spPr>
      <dgm:t>
        <a:bodyPr/>
        <a:lstStyle/>
        <a:p>
          <a:r>
            <a:rPr lang="en-US" sz="2000" dirty="0">
              <a:solidFill>
                <a:schemeClr val="bg1"/>
              </a:solidFill>
              <a:latin typeface="Arial"/>
              <a:ea typeface="+mn-ea"/>
              <a:cs typeface="+mn-cs"/>
            </a:rPr>
            <a:t>Area Under the ROC Curve (AUC-ROC): </a:t>
          </a:r>
          <a:endParaRPr lang="en-CA" sz="2400" dirty="0"/>
        </a:p>
      </dgm:t>
    </dgm:pt>
    <dgm:pt modelId="{DC2993F6-E4B7-474C-A245-06EBFB68492D}" type="parTrans" cxnId="{D4866C09-F621-40D4-87A1-247EC4B2F186}">
      <dgm:prSet/>
      <dgm:spPr/>
      <dgm:t>
        <a:bodyPr/>
        <a:lstStyle/>
        <a:p>
          <a:endParaRPr lang="en-CA"/>
        </a:p>
      </dgm:t>
    </dgm:pt>
    <dgm:pt modelId="{86FC841C-B817-4C4B-ABC5-67D7F5B470FB}" type="sibTrans" cxnId="{D4866C09-F621-40D4-87A1-247EC4B2F186}">
      <dgm:prSet/>
      <dgm:spPr/>
      <dgm:t>
        <a:bodyPr/>
        <a:lstStyle/>
        <a:p>
          <a:endParaRPr lang="en-CA"/>
        </a:p>
      </dgm:t>
    </dgm:pt>
    <dgm:pt modelId="{666C3A7B-27A4-425F-B1AF-27D4830ADF6C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Mean Absolute Error (MAE) and Mean Squared Error (MSE): </a:t>
          </a:r>
        </a:p>
      </dgm:t>
    </dgm:pt>
    <dgm:pt modelId="{E2793CD1-6D16-475A-97BB-4888A1C43BFF}" type="parTrans" cxnId="{DAB826A6-2E10-4B21-AA77-8A7DA86833AE}">
      <dgm:prSet/>
      <dgm:spPr/>
      <dgm:t>
        <a:bodyPr/>
        <a:lstStyle/>
        <a:p>
          <a:endParaRPr lang="en-CA"/>
        </a:p>
      </dgm:t>
    </dgm:pt>
    <dgm:pt modelId="{203E2EB7-F6B2-45ED-A0FD-B95B05BAC58D}" type="sibTrans" cxnId="{DAB826A6-2E10-4B21-AA77-8A7DA86833AE}">
      <dgm:prSet/>
      <dgm:spPr/>
      <dgm:t>
        <a:bodyPr/>
        <a:lstStyle/>
        <a:p>
          <a:endParaRPr lang="en-CA"/>
        </a:p>
      </dgm:t>
    </dgm:pt>
    <dgm:pt modelId="{42750658-F224-4190-83C0-E564E79E035F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r>
            <a:rPr lang="en-CA" sz="20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Cross-Validation: </a:t>
          </a:r>
          <a:endParaRPr lang="en-CA" sz="1600" kern="1200" dirty="0"/>
        </a:p>
      </dgm:t>
    </dgm:pt>
    <dgm:pt modelId="{91774675-A479-4C64-BD8B-4CC773A2D8C9}" type="parTrans" cxnId="{B4A8D13F-AC65-4BFE-95AF-04A366347868}">
      <dgm:prSet/>
      <dgm:spPr/>
      <dgm:t>
        <a:bodyPr/>
        <a:lstStyle/>
        <a:p>
          <a:endParaRPr lang="en-CA"/>
        </a:p>
      </dgm:t>
    </dgm:pt>
    <dgm:pt modelId="{D4375FA8-3D6E-421C-B6E7-805359145289}" type="sibTrans" cxnId="{B4A8D13F-AC65-4BFE-95AF-04A366347868}">
      <dgm:prSet/>
      <dgm:spPr/>
      <dgm:t>
        <a:bodyPr/>
        <a:lstStyle/>
        <a:p>
          <a:endParaRPr lang="en-CA"/>
        </a:p>
      </dgm:t>
    </dgm:pt>
    <dgm:pt modelId="{FC5DDEC0-51C5-495B-9AB5-E61AA62AEADF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9652" tIns="270764" rIns="769652" bIns="92456" numCol="1" spcCol="1270" anchor="t" anchorCtr="0"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Measures the trade-off between the true positive rate (sensitivity) and the false positive rate (1 - specificity) across different probability thresholds.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6FA58D2-8922-439D-AD3F-ACF9F44EDE37}" type="parTrans" cxnId="{449E1D48-8B76-43FE-ADBF-010D1D7969A2}">
      <dgm:prSet/>
      <dgm:spPr/>
      <dgm:t>
        <a:bodyPr/>
        <a:lstStyle/>
        <a:p>
          <a:endParaRPr lang="en-CA"/>
        </a:p>
      </dgm:t>
    </dgm:pt>
    <dgm:pt modelId="{CEA53A11-5075-447A-824A-7C9D72A7BC0C}" type="sibTrans" cxnId="{449E1D48-8B76-43FE-ADBF-010D1D7969A2}">
      <dgm:prSet/>
      <dgm:spPr/>
      <dgm:t>
        <a:bodyPr/>
        <a:lstStyle/>
        <a:p>
          <a:endParaRPr lang="en-CA"/>
        </a:p>
      </dgm:t>
    </dgm:pt>
    <dgm:pt modelId="{9E511C27-21D1-4DF2-9E15-945510FE9F9E}">
      <dgm:prSet custT="1"/>
      <dgm:spPr/>
      <dgm:t>
        <a:bodyPr/>
        <a:lstStyle/>
        <a:p>
          <a:r>
            <a:rPr lang="en-US" sz="1800" dirty="0"/>
            <a:t>These metrics are used for regression problems and measure the average absolute or squared difference between the predicted and actual values.</a:t>
          </a:r>
        </a:p>
      </dgm:t>
    </dgm:pt>
    <dgm:pt modelId="{780A2BF0-A503-4B36-B54A-1768462B8321}" type="parTrans" cxnId="{538D2975-C9CC-4717-B0FF-506F15F61C08}">
      <dgm:prSet/>
      <dgm:spPr/>
      <dgm:t>
        <a:bodyPr/>
        <a:lstStyle/>
        <a:p>
          <a:endParaRPr lang="en-CA"/>
        </a:p>
      </dgm:t>
    </dgm:pt>
    <dgm:pt modelId="{D30C1D2B-E896-4856-9359-53720E254EB1}" type="sibTrans" cxnId="{538D2975-C9CC-4717-B0FF-506F15F61C08}">
      <dgm:prSet/>
      <dgm:spPr/>
      <dgm:t>
        <a:bodyPr/>
        <a:lstStyle/>
        <a:p>
          <a:endParaRPr lang="en-CA"/>
        </a:p>
      </dgm:t>
    </dgm:pt>
    <dgm:pt modelId="{648242A2-176B-41C9-9F34-1636F3B4921F}">
      <dgm:prSet custT="1"/>
      <dgm:spPr/>
      <dgm:t>
        <a:bodyPr/>
        <a:lstStyle/>
        <a:p>
          <a:r>
            <a:rPr lang="en-US" sz="1800" dirty="0"/>
            <a:t>Splitting the dataset into multiple subsets and performing training and evaluation on different combinations of these subsets.</a:t>
          </a:r>
          <a:endParaRPr lang="en-CA" sz="1800" dirty="0"/>
        </a:p>
      </dgm:t>
    </dgm:pt>
    <dgm:pt modelId="{82AEADC0-8D15-41ED-B36B-F12625D0489A}" type="parTrans" cxnId="{3D59352C-B161-4F36-897F-821085A4664D}">
      <dgm:prSet/>
      <dgm:spPr/>
      <dgm:t>
        <a:bodyPr/>
        <a:lstStyle/>
        <a:p>
          <a:endParaRPr lang="en-CA"/>
        </a:p>
      </dgm:t>
    </dgm:pt>
    <dgm:pt modelId="{607F8CFB-386D-41F1-858A-6F2B445A838F}" type="sibTrans" cxnId="{3D59352C-B161-4F36-897F-821085A4664D}">
      <dgm:prSet/>
      <dgm:spPr/>
      <dgm:t>
        <a:bodyPr/>
        <a:lstStyle/>
        <a:p>
          <a:endParaRPr lang="en-CA"/>
        </a:p>
      </dgm:t>
    </dgm:pt>
    <dgm:pt modelId="{55A4DA3E-D4E3-4858-868C-600A7CE60CEE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9652" tIns="270764" rIns="769652" bIns="92456" numCol="1" spcCol="1270" anchor="t" anchorCtr="0"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 is commonly used for binary classification problems.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F664A468-6D35-4CD4-B24F-591C0DB758E3}" type="parTrans" cxnId="{E7458C20-80C4-4E54-9EA5-93BDD454AB0D}">
      <dgm:prSet/>
      <dgm:spPr/>
      <dgm:t>
        <a:bodyPr/>
        <a:lstStyle/>
        <a:p>
          <a:endParaRPr lang="en-CA"/>
        </a:p>
      </dgm:t>
    </dgm:pt>
    <dgm:pt modelId="{E4010B04-87F1-419D-9FE3-61E58E34FD53}" type="sibTrans" cxnId="{E7458C20-80C4-4E54-9EA5-93BDD454AB0D}">
      <dgm:prSet/>
      <dgm:spPr/>
      <dgm:t>
        <a:bodyPr/>
        <a:lstStyle/>
        <a:p>
          <a:endParaRPr lang="en-CA"/>
        </a:p>
      </dgm:t>
    </dgm:pt>
    <dgm:pt modelId="{08EB72CB-D4AF-40D2-851F-CDA977346200}">
      <dgm:prSet custT="1"/>
      <dgm:spPr/>
      <dgm:t>
        <a:bodyPr/>
        <a:lstStyle/>
        <a:p>
          <a:r>
            <a:rPr lang="en-US" sz="1800"/>
            <a:t>This </a:t>
          </a:r>
          <a:r>
            <a:rPr lang="en-US" sz="1800" dirty="0"/>
            <a:t>helps assess the model's generalization ability and reduce overfitting.</a:t>
          </a:r>
          <a:endParaRPr lang="en-CA" sz="1800" dirty="0"/>
        </a:p>
      </dgm:t>
    </dgm:pt>
    <dgm:pt modelId="{02F23CB4-FE80-45FE-8693-32EA0A00C819}" type="parTrans" cxnId="{F9A60F48-39EE-4379-BD2C-48BDA0B68CD0}">
      <dgm:prSet/>
      <dgm:spPr/>
      <dgm:t>
        <a:bodyPr/>
        <a:lstStyle/>
        <a:p>
          <a:endParaRPr lang="en-CA"/>
        </a:p>
      </dgm:t>
    </dgm:pt>
    <dgm:pt modelId="{6C4DAF6C-1186-4B84-9BD6-56216BE7F81E}" type="sibTrans" cxnId="{F9A60F48-39EE-4379-BD2C-48BDA0B68CD0}">
      <dgm:prSet/>
      <dgm:spPr/>
      <dgm:t>
        <a:bodyPr/>
        <a:lstStyle/>
        <a:p>
          <a:endParaRPr lang="en-CA"/>
        </a:p>
      </dgm:t>
    </dgm:pt>
    <dgm:pt modelId="{444212BF-A18B-4B32-B8C6-7529D245DFFC}" type="pres">
      <dgm:prSet presAssocID="{E2AC9D4E-EA2E-4A14-96C4-ABD4AD878C4A}" presName="linear" presStyleCnt="0">
        <dgm:presLayoutVars>
          <dgm:dir/>
          <dgm:animLvl val="lvl"/>
          <dgm:resizeHandles val="exact"/>
        </dgm:presLayoutVars>
      </dgm:prSet>
      <dgm:spPr/>
    </dgm:pt>
    <dgm:pt modelId="{C92B0F12-49C8-40A3-8746-E9844FB24B40}" type="pres">
      <dgm:prSet presAssocID="{4CD760F2-BC54-4878-B0E7-0913EF7BA3F2}" presName="parentLin" presStyleCnt="0"/>
      <dgm:spPr/>
    </dgm:pt>
    <dgm:pt modelId="{CE84C04D-9742-4CFA-9607-B6B5FE0670FB}" type="pres">
      <dgm:prSet presAssocID="{4CD760F2-BC54-4878-B0E7-0913EF7BA3F2}" presName="parentLeftMargin" presStyleLbl="node1" presStyleIdx="0" presStyleCnt="3"/>
      <dgm:spPr/>
    </dgm:pt>
    <dgm:pt modelId="{9D46CCEC-F00C-4A47-A474-679C3322D62E}" type="pres">
      <dgm:prSet presAssocID="{4CD760F2-BC54-4878-B0E7-0913EF7BA3F2}" presName="parentText" presStyleLbl="node1" presStyleIdx="0" presStyleCnt="3" custScaleX="107428" custScaleY="134231">
        <dgm:presLayoutVars>
          <dgm:chMax val="0"/>
          <dgm:bulletEnabled val="1"/>
        </dgm:presLayoutVars>
      </dgm:prSet>
      <dgm:spPr/>
    </dgm:pt>
    <dgm:pt modelId="{CFE65B52-B9C4-4F04-B027-F1AE08247B73}" type="pres">
      <dgm:prSet presAssocID="{4CD760F2-BC54-4878-B0E7-0913EF7BA3F2}" presName="negativeSpace" presStyleCnt="0"/>
      <dgm:spPr/>
    </dgm:pt>
    <dgm:pt modelId="{45EB9069-183D-4A7F-A6B3-B3FECFA7E3B8}" type="pres">
      <dgm:prSet presAssocID="{4CD760F2-BC54-4878-B0E7-0913EF7BA3F2}" presName="childText" presStyleLbl="conFgAcc1" presStyleIdx="0" presStyleCnt="3">
        <dgm:presLayoutVars>
          <dgm:bulletEnabled val="1"/>
        </dgm:presLayoutVars>
      </dgm:prSet>
      <dgm:spPr>
        <a:xfrm>
          <a:off x="0" y="233820"/>
          <a:ext cx="9916774" cy="1719900"/>
        </a:xfrm>
        <a:prstGeom prst="rect">
          <a:avLst/>
        </a:prstGeom>
      </dgm:spPr>
    </dgm:pt>
    <dgm:pt modelId="{A5698EFA-D2B0-4C4A-895C-00163764AA99}" type="pres">
      <dgm:prSet presAssocID="{86FC841C-B817-4C4B-ABC5-67D7F5B470FB}" presName="spaceBetweenRectangles" presStyleCnt="0"/>
      <dgm:spPr/>
    </dgm:pt>
    <dgm:pt modelId="{A6C9ABF6-E099-463D-BE56-DA14DFDB44DB}" type="pres">
      <dgm:prSet presAssocID="{666C3A7B-27A4-425F-B1AF-27D4830ADF6C}" presName="parentLin" presStyleCnt="0"/>
      <dgm:spPr/>
    </dgm:pt>
    <dgm:pt modelId="{C9F6B2C1-14FD-40DD-BBA0-654C1C41BA8E}" type="pres">
      <dgm:prSet presAssocID="{666C3A7B-27A4-425F-B1AF-27D4830ADF6C}" presName="parentLeftMargin" presStyleLbl="node1" presStyleIdx="0" presStyleCnt="3"/>
      <dgm:spPr/>
    </dgm:pt>
    <dgm:pt modelId="{50B45C34-FB3B-49BC-A362-FF7E1D2530DB}" type="pres">
      <dgm:prSet presAssocID="{666C3A7B-27A4-425F-B1AF-27D4830ADF6C}" presName="parentText" presStyleLbl="node1" presStyleIdx="1" presStyleCnt="3" custScaleX="117702">
        <dgm:presLayoutVars>
          <dgm:chMax val="0"/>
          <dgm:bulletEnabled val="1"/>
        </dgm:presLayoutVars>
      </dgm:prSet>
      <dgm:spPr>
        <a:xfrm>
          <a:off x="495838" y="1054519"/>
          <a:ext cx="6941741" cy="501840"/>
        </a:xfrm>
        <a:prstGeom prst="roundRect">
          <a:avLst/>
        </a:prstGeom>
      </dgm:spPr>
    </dgm:pt>
    <dgm:pt modelId="{24F9CBB5-CF82-4769-A93F-2E4EC489A6B0}" type="pres">
      <dgm:prSet presAssocID="{666C3A7B-27A4-425F-B1AF-27D4830ADF6C}" presName="negativeSpace" presStyleCnt="0"/>
      <dgm:spPr/>
    </dgm:pt>
    <dgm:pt modelId="{B7FF1111-4E2A-4D0C-B3CC-F173919A6084}" type="pres">
      <dgm:prSet presAssocID="{666C3A7B-27A4-425F-B1AF-27D4830ADF6C}" presName="childText" presStyleLbl="conFgAcc1" presStyleIdx="1" presStyleCnt="3">
        <dgm:presLayoutVars>
          <dgm:bulletEnabled val="1"/>
        </dgm:presLayoutVars>
      </dgm:prSet>
      <dgm:spPr/>
    </dgm:pt>
    <dgm:pt modelId="{F07ABD75-B5D2-4B9D-B5E6-04FDDC52C9B2}" type="pres">
      <dgm:prSet presAssocID="{203E2EB7-F6B2-45ED-A0FD-B95B05BAC58D}" presName="spaceBetweenRectangles" presStyleCnt="0"/>
      <dgm:spPr/>
    </dgm:pt>
    <dgm:pt modelId="{9603EB2A-65B3-458E-A511-0D7E67F7332C}" type="pres">
      <dgm:prSet presAssocID="{42750658-F224-4190-83C0-E564E79E035F}" presName="parentLin" presStyleCnt="0"/>
      <dgm:spPr/>
    </dgm:pt>
    <dgm:pt modelId="{2C0F508A-8C50-4A39-BB68-A7C7DAD6D1C4}" type="pres">
      <dgm:prSet presAssocID="{42750658-F224-4190-83C0-E564E79E035F}" presName="parentLeftMargin" presStyleLbl="node1" presStyleIdx="1" presStyleCnt="3"/>
      <dgm:spPr/>
    </dgm:pt>
    <dgm:pt modelId="{07F4DE3F-76DB-4404-8370-EB1F93F7E574}" type="pres">
      <dgm:prSet presAssocID="{42750658-F224-4190-83C0-E564E79E035F}" presName="parentText" presStyleLbl="node1" presStyleIdx="2" presStyleCnt="3" custScaleX="106831">
        <dgm:presLayoutVars>
          <dgm:chMax val="0"/>
          <dgm:bulletEnabled val="1"/>
        </dgm:presLayoutVars>
      </dgm:prSet>
      <dgm:spPr>
        <a:xfrm>
          <a:off x="495838" y="2548564"/>
          <a:ext cx="6941741" cy="501840"/>
        </a:xfrm>
        <a:prstGeom prst="roundRect">
          <a:avLst/>
        </a:prstGeom>
      </dgm:spPr>
    </dgm:pt>
    <dgm:pt modelId="{D6CA7985-E20A-4048-9B6B-849FC13371A1}" type="pres">
      <dgm:prSet presAssocID="{42750658-F224-4190-83C0-E564E79E035F}" presName="negativeSpace" presStyleCnt="0"/>
      <dgm:spPr/>
    </dgm:pt>
    <dgm:pt modelId="{3A624A03-B15E-475B-A101-40D995468702}" type="pres">
      <dgm:prSet presAssocID="{42750658-F224-4190-83C0-E564E79E03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866C09-F621-40D4-87A1-247EC4B2F186}" srcId="{E2AC9D4E-EA2E-4A14-96C4-ABD4AD878C4A}" destId="{4CD760F2-BC54-4878-B0E7-0913EF7BA3F2}" srcOrd="0" destOrd="0" parTransId="{DC2993F6-E4B7-474C-A245-06EBFB68492D}" sibTransId="{86FC841C-B817-4C4B-ABC5-67D7F5B470FB}"/>
    <dgm:cxn modelId="{E7458C20-80C4-4E54-9EA5-93BDD454AB0D}" srcId="{4CD760F2-BC54-4878-B0E7-0913EF7BA3F2}" destId="{55A4DA3E-D4E3-4858-868C-600A7CE60CEE}" srcOrd="1" destOrd="0" parTransId="{F664A468-6D35-4CD4-B24F-591C0DB758E3}" sibTransId="{E4010B04-87F1-419D-9FE3-61E58E34FD53}"/>
    <dgm:cxn modelId="{3D59352C-B161-4F36-897F-821085A4664D}" srcId="{42750658-F224-4190-83C0-E564E79E035F}" destId="{648242A2-176B-41C9-9F34-1636F3B4921F}" srcOrd="0" destOrd="0" parTransId="{82AEADC0-8D15-41ED-B36B-F12625D0489A}" sibTransId="{607F8CFB-386D-41F1-858A-6F2B445A838F}"/>
    <dgm:cxn modelId="{4E58083B-2D37-425E-87AB-B32A95A72838}" type="presOf" srcId="{FC5DDEC0-51C5-495B-9AB5-E61AA62AEADF}" destId="{45EB9069-183D-4A7F-A6B3-B3FECFA7E3B8}" srcOrd="0" destOrd="0" presId="urn:microsoft.com/office/officeart/2005/8/layout/list1"/>
    <dgm:cxn modelId="{B4A8D13F-AC65-4BFE-95AF-04A366347868}" srcId="{E2AC9D4E-EA2E-4A14-96C4-ABD4AD878C4A}" destId="{42750658-F224-4190-83C0-E564E79E035F}" srcOrd="2" destOrd="0" parTransId="{91774675-A479-4C64-BD8B-4CC773A2D8C9}" sibTransId="{D4375FA8-3D6E-421C-B6E7-805359145289}"/>
    <dgm:cxn modelId="{9C392760-032D-4601-AF2E-136E62417C16}" type="presOf" srcId="{648242A2-176B-41C9-9F34-1636F3B4921F}" destId="{3A624A03-B15E-475B-A101-40D995468702}" srcOrd="0" destOrd="0" presId="urn:microsoft.com/office/officeart/2005/8/layout/list1"/>
    <dgm:cxn modelId="{B4E3AA63-9A2C-4698-A13D-B13229E2F6A3}" type="presOf" srcId="{4CD760F2-BC54-4878-B0E7-0913EF7BA3F2}" destId="{9D46CCEC-F00C-4A47-A474-679C3322D62E}" srcOrd="1" destOrd="0" presId="urn:microsoft.com/office/officeart/2005/8/layout/list1"/>
    <dgm:cxn modelId="{F9A60F48-39EE-4379-BD2C-48BDA0B68CD0}" srcId="{42750658-F224-4190-83C0-E564E79E035F}" destId="{08EB72CB-D4AF-40D2-851F-CDA977346200}" srcOrd="1" destOrd="0" parTransId="{02F23CB4-FE80-45FE-8693-32EA0A00C819}" sibTransId="{6C4DAF6C-1186-4B84-9BD6-56216BE7F81E}"/>
    <dgm:cxn modelId="{449E1D48-8B76-43FE-ADBF-010D1D7969A2}" srcId="{4CD760F2-BC54-4878-B0E7-0913EF7BA3F2}" destId="{FC5DDEC0-51C5-495B-9AB5-E61AA62AEADF}" srcOrd="0" destOrd="0" parTransId="{76FA58D2-8922-439D-AD3F-ACF9F44EDE37}" sibTransId="{CEA53A11-5075-447A-824A-7C9D72A7BC0C}"/>
    <dgm:cxn modelId="{316DB948-BEEA-41AB-B740-3672E326C0CD}" type="presOf" srcId="{08EB72CB-D4AF-40D2-851F-CDA977346200}" destId="{3A624A03-B15E-475B-A101-40D995468702}" srcOrd="0" destOrd="1" presId="urn:microsoft.com/office/officeart/2005/8/layout/list1"/>
    <dgm:cxn modelId="{A685464C-76AB-4ED8-8C16-25D2CC0D4630}" type="presOf" srcId="{E2AC9D4E-EA2E-4A14-96C4-ABD4AD878C4A}" destId="{444212BF-A18B-4B32-B8C6-7529D245DFFC}" srcOrd="0" destOrd="0" presId="urn:microsoft.com/office/officeart/2005/8/layout/list1"/>
    <dgm:cxn modelId="{52ACCA6F-F21F-4577-A26D-77BB2D97D4F4}" type="presOf" srcId="{9E511C27-21D1-4DF2-9E15-945510FE9F9E}" destId="{B7FF1111-4E2A-4D0C-B3CC-F173919A6084}" srcOrd="0" destOrd="0" presId="urn:microsoft.com/office/officeart/2005/8/layout/list1"/>
    <dgm:cxn modelId="{538D2975-C9CC-4717-B0FF-506F15F61C08}" srcId="{666C3A7B-27A4-425F-B1AF-27D4830ADF6C}" destId="{9E511C27-21D1-4DF2-9E15-945510FE9F9E}" srcOrd="0" destOrd="0" parTransId="{780A2BF0-A503-4B36-B54A-1768462B8321}" sibTransId="{D30C1D2B-E896-4856-9359-53720E254EB1}"/>
    <dgm:cxn modelId="{C18A0C7A-5552-434F-8653-35D031FEED07}" type="presOf" srcId="{55A4DA3E-D4E3-4858-868C-600A7CE60CEE}" destId="{45EB9069-183D-4A7F-A6B3-B3FECFA7E3B8}" srcOrd="0" destOrd="1" presId="urn:microsoft.com/office/officeart/2005/8/layout/list1"/>
    <dgm:cxn modelId="{5B9F677F-C991-421F-B488-87DABA23F962}" type="presOf" srcId="{42750658-F224-4190-83C0-E564E79E035F}" destId="{2C0F508A-8C50-4A39-BB68-A7C7DAD6D1C4}" srcOrd="0" destOrd="0" presId="urn:microsoft.com/office/officeart/2005/8/layout/list1"/>
    <dgm:cxn modelId="{DAB826A6-2E10-4B21-AA77-8A7DA86833AE}" srcId="{E2AC9D4E-EA2E-4A14-96C4-ABD4AD878C4A}" destId="{666C3A7B-27A4-425F-B1AF-27D4830ADF6C}" srcOrd="1" destOrd="0" parTransId="{E2793CD1-6D16-475A-97BB-4888A1C43BFF}" sibTransId="{203E2EB7-F6B2-45ED-A0FD-B95B05BAC58D}"/>
    <dgm:cxn modelId="{214E5DE0-5099-420C-BF88-ED74103B6888}" type="presOf" srcId="{4CD760F2-BC54-4878-B0E7-0913EF7BA3F2}" destId="{CE84C04D-9742-4CFA-9607-B6B5FE0670FB}" srcOrd="0" destOrd="0" presId="urn:microsoft.com/office/officeart/2005/8/layout/list1"/>
    <dgm:cxn modelId="{80CD96E3-1103-41F2-86F6-068DB21B34C0}" type="presOf" srcId="{666C3A7B-27A4-425F-B1AF-27D4830ADF6C}" destId="{C9F6B2C1-14FD-40DD-BBA0-654C1C41BA8E}" srcOrd="0" destOrd="0" presId="urn:microsoft.com/office/officeart/2005/8/layout/list1"/>
    <dgm:cxn modelId="{560271EB-7279-4C27-A5B4-E2C7FDA98709}" type="presOf" srcId="{42750658-F224-4190-83C0-E564E79E035F}" destId="{07F4DE3F-76DB-4404-8370-EB1F93F7E574}" srcOrd="1" destOrd="0" presId="urn:microsoft.com/office/officeart/2005/8/layout/list1"/>
    <dgm:cxn modelId="{4DC218F3-BBE2-482F-8235-5F5FB951DC95}" type="presOf" srcId="{666C3A7B-27A4-425F-B1AF-27D4830ADF6C}" destId="{50B45C34-FB3B-49BC-A362-FF7E1D2530DB}" srcOrd="1" destOrd="0" presId="urn:microsoft.com/office/officeart/2005/8/layout/list1"/>
    <dgm:cxn modelId="{317C83B3-12DC-4A58-93F5-7B4072EB47BA}" type="presParOf" srcId="{444212BF-A18B-4B32-B8C6-7529D245DFFC}" destId="{C92B0F12-49C8-40A3-8746-E9844FB24B40}" srcOrd="0" destOrd="0" presId="urn:microsoft.com/office/officeart/2005/8/layout/list1"/>
    <dgm:cxn modelId="{D201B2BF-BD8D-46FA-9A5F-AFFAC2021F74}" type="presParOf" srcId="{C92B0F12-49C8-40A3-8746-E9844FB24B40}" destId="{CE84C04D-9742-4CFA-9607-B6B5FE0670FB}" srcOrd="0" destOrd="0" presId="urn:microsoft.com/office/officeart/2005/8/layout/list1"/>
    <dgm:cxn modelId="{F80CD400-076A-419F-9407-B6B922627AAC}" type="presParOf" srcId="{C92B0F12-49C8-40A3-8746-E9844FB24B40}" destId="{9D46CCEC-F00C-4A47-A474-679C3322D62E}" srcOrd="1" destOrd="0" presId="urn:microsoft.com/office/officeart/2005/8/layout/list1"/>
    <dgm:cxn modelId="{90D42EA3-A080-414B-827F-B1270EBB08D7}" type="presParOf" srcId="{444212BF-A18B-4B32-B8C6-7529D245DFFC}" destId="{CFE65B52-B9C4-4F04-B027-F1AE08247B73}" srcOrd="1" destOrd="0" presId="urn:microsoft.com/office/officeart/2005/8/layout/list1"/>
    <dgm:cxn modelId="{CE1F32B9-8AE1-4480-B685-4A580A8A0629}" type="presParOf" srcId="{444212BF-A18B-4B32-B8C6-7529D245DFFC}" destId="{45EB9069-183D-4A7F-A6B3-B3FECFA7E3B8}" srcOrd="2" destOrd="0" presId="urn:microsoft.com/office/officeart/2005/8/layout/list1"/>
    <dgm:cxn modelId="{76EEA314-4A41-42E4-95E2-57CB89BA21C4}" type="presParOf" srcId="{444212BF-A18B-4B32-B8C6-7529D245DFFC}" destId="{A5698EFA-D2B0-4C4A-895C-00163764AA99}" srcOrd="3" destOrd="0" presId="urn:microsoft.com/office/officeart/2005/8/layout/list1"/>
    <dgm:cxn modelId="{8FB008BA-B47F-4190-907B-05FAF834D506}" type="presParOf" srcId="{444212BF-A18B-4B32-B8C6-7529D245DFFC}" destId="{A6C9ABF6-E099-463D-BE56-DA14DFDB44DB}" srcOrd="4" destOrd="0" presId="urn:microsoft.com/office/officeart/2005/8/layout/list1"/>
    <dgm:cxn modelId="{58C6FD61-4DBA-4761-AA14-D65B51850648}" type="presParOf" srcId="{A6C9ABF6-E099-463D-BE56-DA14DFDB44DB}" destId="{C9F6B2C1-14FD-40DD-BBA0-654C1C41BA8E}" srcOrd="0" destOrd="0" presId="urn:microsoft.com/office/officeart/2005/8/layout/list1"/>
    <dgm:cxn modelId="{64165D77-6C8D-4490-B1DF-484DA72F3CCF}" type="presParOf" srcId="{A6C9ABF6-E099-463D-BE56-DA14DFDB44DB}" destId="{50B45C34-FB3B-49BC-A362-FF7E1D2530DB}" srcOrd="1" destOrd="0" presId="urn:microsoft.com/office/officeart/2005/8/layout/list1"/>
    <dgm:cxn modelId="{948B0F17-8740-4966-B118-3C9797D0BC0D}" type="presParOf" srcId="{444212BF-A18B-4B32-B8C6-7529D245DFFC}" destId="{24F9CBB5-CF82-4769-A93F-2E4EC489A6B0}" srcOrd="5" destOrd="0" presId="urn:microsoft.com/office/officeart/2005/8/layout/list1"/>
    <dgm:cxn modelId="{67A1DA0F-C306-4461-A072-C1B4B54FC7AC}" type="presParOf" srcId="{444212BF-A18B-4B32-B8C6-7529D245DFFC}" destId="{B7FF1111-4E2A-4D0C-B3CC-F173919A6084}" srcOrd="6" destOrd="0" presId="urn:microsoft.com/office/officeart/2005/8/layout/list1"/>
    <dgm:cxn modelId="{5BB927CA-F9FF-4718-B4EA-7982981F864F}" type="presParOf" srcId="{444212BF-A18B-4B32-B8C6-7529D245DFFC}" destId="{F07ABD75-B5D2-4B9D-B5E6-04FDDC52C9B2}" srcOrd="7" destOrd="0" presId="urn:microsoft.com/office/officeart/2005/8/layout/list1"/>
    <dgm:cxn modelId="{12F65D1B-65AA-42BA-9242-B7A201A6CBCB}" type="presParOf" srcId="{444212BF-A18B-4B32-B8C6-7529D245DFFC}" destId="{9603EB2A-65B3-458E-A511-0D7E67F7332C}" srcOrd="8" destOrd="0" presId="urn:microsoft.com/office/officeart/2005/8/layout/list1"/>
    <dgm:cxn modelId="{90AAF02C-C71A-449A-B98E-FB4CEE269C0F}" type="presParOf" srcId="{9603EB2A-65B3-458E-A511-0D7E67F7332C}" destId="{2C0F508A-8C50-4A39-BB68-A7C7DAD6D1C4}" srcOrd="0" destOrd="0" presId="urn:microsoft.com/office/officeart/2005/8/layout/list1"/>
    <dgm:cxn modelId="{AA3517F7-639B-4733-8508-905BD5EBB18D}" type="presParOf" srcId="{9603EB2A-65B3-458E-A511-0D7E67F7332C}" destId="{07F4DE3F-76DB-4404-8370-EB1F93F7E574}" srcOrd="1" destOrd="0" presId="urn:microsoft.com/office/officeart/2005/8/layout/list1"/>
    <dgm:cxn modelId="{A409F764-F815-4824-8C0E-3F4E03296F32}" type="presParOf" srcId="{444212BF-A18B-4B32-B8C6-7529D245DFFC}" destId="{D6CA7985-E20A-4048-9B6B-849FC13371A1}" srcOrd="9" destOrd="0" presId="urn:microsoft.com/office/officeart/2005/8/layout/list1"/>
    <dgm:cxn modelId="{C19FA0E6-0937-4575-B980-12D402F29010}" type="presParOf" srcId="{444212BF-A18B-4B32-B8C6-7529D245DFFC}" destId="{3A624A03-B15E-475B-A101-40D9954687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C9D4E-EA2E-4A14-96C4-ABD4AD878C4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CD760F2-BC54-4878-B0E7-0913EF7BA3F2}">
      <dgm:prSet phldrT="[Text]" custT="1"/>
      <dgm:spPr>
        <a:solidFill>
          <a:srgbClr val="4C8444"/>
        </a:solidFill>
      </dgm:spPr>
      <dgm:t>
        <a:bodyPr/>
        <a:lstStyle/>
        <a:p>
          <a:r>
            <a:rPr lang="en-CA" sz="2000" dirty="0">
              <a:solidFill>
                <a:schemeClr val="bg1"/>
              </a:solidFill>
              <a:latin typeface="Arial"/>
              <a:ea typeface="+mn-ea"/>
              <a:cs typeface="+mn-cs"/>
            </a:rPr>
            <a:t>Confusion Matrix: </a:t>
          </a:r>
          <a:endParaRPr lang="en-CA" sz="2400" dirty="0"/>
        </a:p>
      </dgm:t>
    </dgm:pt>
    <dgm:pt modelId="{DC2993F6-E4B7-474C-A245-06EBFB68492D}" type="parTrans" cxnId="{D4866C09-F621-40D4-87A1-247EC4B2F186}">
      <dgm:prSet/>
      <dgm:spPr/>
      <dgm:t>
        <a:bodyPr/>
        <a:lstStyle/>
        <a:p>
          <a:endParaRPr lang="en-CA"/>
        </a:p>
      </dgm:t>
    </dgm:pt>
    <dgm:pt modelId="{86FC841C-B817-4C4B-ABC5-67D7F5B470FB}" type="sibTrans" cxnId="{D4866C09-F621-40D4-87A1-247EC4B2F186}">
      <dgm:prSet/>
      <dgm:spPr/>
      <dgm:t>
        <a:bodyPr/>
        <a:lstStyle/>
        <a:p>
          <a:endParaRPr lang="en-CA"/>
        </a:p>
      </dgm:t>
    </dgm:pt>
    <dgm:pt modelId="{666C3A7B-27A4-425F-B1AF-27D4830ADF6C}">
      <dgm:prSet custT="1"/>
      <dgm:spPr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262381" tIns="0" rIns="262381" bIns="0" numCol="1" spcCol="1270" anchor="ctr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Domain-specific metrics: </a:t>
          </a:r>
          <a:endParaRPr lang="en-US" sz="200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gm:t>
    </dgm:pt>
    <dgm:pt modelId="{E2793CD1-6D16-475A-97BB-4888A1C43BFF}" type="parTrans" cxnId="{DAB826A6-2E10-4B21-AA77-8A7DA86833AE}">
      <dgm:prSet/>
      <dgm:spPr/>
      <dgm:t>
        <a:bodyPr/>
        <a:lstStyle/>
        <a:p>
          <a:endParaRPr lang="en-CA"/>
        </a:p>
      </dgm:t>
    </dgm:pt>
    <dgm:pt modelId="{203E2EB7-F6B2-45ED-A0FD-B95B05BAC58D}" type="sibTrans" cxnId="{DAB826A6-2E10-4B21-AA77-8A7DA86833AE}">
      <dgm:prSet/>
      <dgm:spPr/>
      <dgm:t>
        <a:bodyPr/>
        <a:lstStyle/>
        <a:p>
          <a:endParaRPr lang="en-CA"/>
        </a:p>
      </dgm:t>
    </dgm:pt>
    <dgm:pt modelId="{FC5DDEC0-51C5-495B-9AB5-E61AA62AEADF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69652" tIns="270764" rIns="769652" bIns="92456" numCol="1" spcCol="1270" anchor="t" anchorCtr="0"/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 table that summarizes the predicted and actual class labels, allowing for a more detailed analysis of classification performance, including metrics like true positives, true negatives, false positives, and false negatives.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gm:t>
    </dgm:pt>
    <dgm:pt modelId="{76FA58D2-8922-439D-AD3F-ACF9F44EDE37}" type="parTrans" cxnId="{449E1D48-8B76-43FE-ADBF-010D1D7969A2}">
      <dgm:prSet/>
      <dgm:spPr/>
      <dgm:t>
        <a:bodyPr/>
        <a:lstStyle/>
        <a:p>
          <a:endParaRPr lang="en-CA"/>
        </a:p>
      </dgm:t>
    </dgm:pt>
    <dgm:pt modelId="{CEA53A11-5075-447A-824A-7C9D72A7BC0C}" type="sibTrans" cxnId="{449E1D48-8B76-43FE-ADBF-010D1D7969A2}">
      <dgm:prSet/>
      <dgm:spPr/>
      <dgm:t>
        <a:bodyPr/>
        <a:lstStyle/>
        <a:p>
          <a:endParaRPr lang="en-CA"/>
        </a:p>
      </dgm:t>
    </dgm:pt>
    <dgm:pt modelId="{9E511C27-21D1-4DF2-9E15-945510FE9F9E}">
      <dgm:prSet custT="1"/>
      <dgm:spPr/>
      <dgm:t>
        <a:bodyPr/>
        <a:lstStyle/>
        <a:p>
          <a:r>
            <a:rPr lang="en-US" sz="1800" dirty="0"/>
            <a:t>Some machine learning projects require customized evaluation metrics tailored to specific industry or application needs. </a:t>
          </a:r>
        </a:p>
      </dgm:t>
    </dgm:pt>
    <dgm:pt modelId="{780A2BF0-A503-4B36-B54A-1768462B8321}" type="parTrans" cxnId="{538D2975-C9CC-4717-B0FF-506F15F61C08}">
      <dgm:prSet/>
      <dgm:spPr/>
      <dgm:t>
        <a:bodyPr/>
        <a:lstStyle/>
        <a:p>
          <a:endParaRPr lang="en-CA"/>
        </a:p>
      </dgm:t>
    </dgm:pt>
    <dgm:pt modelId="{D30C1D2B-E896-4856-9359-53720E254EB1}" type="sibTrans" cxnId="{538D2975-C9CC-4717-B0FF-506F15F61C08}">
      <dgm:prSet/>
      <dgm:spPr/>
      <dgm:t>
        <a:bodyPr/>
        <a:lstStyle/>
        <a:p>
          <a:endParaRPr lang="en-CA"/>
        </a:p>
      </dgm:t>
    </dgm:pt>
    <dgm:pt modelId="{343085BE-B27E-4E38-A7F1-606E3B07FE4A}">
      <dgm:prSet custT="1"/>
      <dgm:spPr/>
      <dgm:t>
        <a:bodyPr/>
        <a:lstStyle/>
        <a:p>
          <a:r>
            <a:rPr lang="en-US" sz="1800" dirty="0"/>
            <a:t>These metrics can include customer churn rate, revenue generated, or precision at certain decision thresholds.</a:t>
          </a:r>
        </a:p>
      </dgm:t>
    </dgm:pt>
    <dgm:pt modelId="{97785E04-21A9-4484-B4DC-D1BCDFF9EA7F}" type="parTrans" cxnId="{E73ED6CD-5F06-4FB2-B11C-F6D7B53E50B7}">
      <dgm:prSet/>
      <dgm:spPr/>
      <dgm:t>
        <a:bodyPr/>
        <a:lstStyle/>
        <a:p>
          <a:endParaRPr lang="en-CA"/>
        </a:p>
      </dgm:t>
    </dgm:pt>
    <dgm:pt modelId="{46B9B7A1-DF25-44B1-92F9-6D8EBE682928}" type="sibTrans" cxnId="{E73ED6CD-5F06-4FB2-B11C-F6D7B53E50B7}">
      <dgm:prSet/>
      <dgm:spPr/>
      <dgm:t>
        <a:bodyPr/>
        <a:lstStyle/>
        <a:p>
          <a:endParaRPr lang="en-CA"/>
        </a:p>
      </dgm:t>
    </dgm:pt>
    <dgm:pt modelId="{444212BF-A18B-4B32-B8C6-7529D245DFFC}" type="pres">
      <dgm:prSet presAssocID="{E2AC9D4E-EA2E-4A14-96C4-ABD4AD878C4A}" presName="linear" presStyleCnt="0">
        <dgm:presLayoutVars>
          <dgm:dir/>
          <dgm:animLvl val="lvl"/>
          <dgm:resizeHandles val="exact"/>
        </dgm:presLayoutVars>
      </dgm:prSet>
      <dgm:spPr/>
    </dgm:pt>
    <dgm:pt modelId="{C92B0F12-49C8-40A3-8746-E9844FB24B40}" type="pres">
      <dgm:prSet presAssocID="{4CD760F2-BC54-4878-B0E7-0913EF7BA3F2}" presName="parentLin" presStyleCnt="0"/>
      <dgm:spPr/>
    </dgm:pt>
    <dgm:pt modelId="{CE84C04D-9742-4CFA-9607-B6B5FE0670FB}" type="pres">
      <dgm:prSet presAssocID="{4CD760F2-BC54-4878-B0E7-0913EF7BA3F2}" presName="parentLeftMargin" presStyleLbl="node1" presStyleIdx="0" presStyleCnt="2"/>
      <dgm:spPr/>
    </dgm:pt>
    <dgm:pt modelId="{9D46CCEC-F00C-4A47-A474-679C3322D62E}" type="pres">
      <dgm:prSet presAssocID="{4CD760F2-BC54-4878-B0E7-0913EF7BA3F2}" presName="parentText" presStyleLbl="node1" presStyleIdx="0" presStyleCnt="2" custScaleX="107428" custScaleY="34230" custLinFactNeighborY="245">
        <dgm:presLayoutVars>
          <dgm:chMax val="0"/>
          <dgm:bulletEnabled val="1"/>
        </dgm:presLayoutVars>
      </dgm:prSet>
      <dgm:spPr/>
    </dgm:pt>
    <dgm:pt modelId="{CFE65B52-B9C4-4F04-B027-F1AE08247B73}" type="pres">
      <dgm:prSet presAssocID="{4CD760F2-BC54-4878-B0E7-0913EF7BA3F2}" presName="negativeSpace" presStyleCnt="0"/>
      <dgm:spPr/>
    </dgm:pt>
    <dgm:pt modelId="{45EB9069-183D-4A7F-A6B3-B3FECFA7E3B8}" type="pres">
      <dgm:prSet presAssocID="{4CD760F2-BC54-4878-B0E7-0913EF7BA3F2}" presName="childText" presStyleLbl="conFgAcc1" presStyleIdx="0" presStyleCnt="2" custScaleY="71489" custLinFactY="23238" custLinFactNeighborY="100000">
        <dgm:presLayoutVars>
          <dgm:bulletEnabled val="1"/>
        </dgm:presLayoutVars>
      </dgm:prSet>
      <dgm:spPr>
        <a:xfrm>
          <a:off x="0" y="233820"/>
          <a:ext cx="9916774" cy="1719900"/>
        </a:xfrm>
        <a:prstGeom prst="rect">
          <a:avLst/>
        </a:prstGeom>
      </dgm:spPr>
    </dgm:pt>
    <dgm:pt modelId="{A5698EFA-D2B0-4C4A-895C-00163764AA99}" type="pres">
      <dgm:prSet presAssocID="{86FC841C-B817-4C4B-ABC5-67D7F5B470FB}" presName="spaceBetweenRectangles" presStyleCnt="0"/>
      <dgm:spPr/>
    </dgm:pt>
    <dgm:pt modelId="{A6C9ABF6-E099-463D-BE56-DA14DFDB44DB}" type="pres">
      <dgm:prSet presAssocID="{666C3A7B-27A4-425F-B1AF-27D4830ADF6C}" presName="parentLin" presStyleCnt="0"/>
      <dgm:spPr/>
    </dgm:pt>
    <dgm:pt modelId="{C9F6B2C1-14FD-40DD-BBA0-654C1C41BA8E}" type="pres">
      <dgm:prSet presAssocID="{666C3A7B-27A4-425F-B1AF-27D4830ADF6C}" presName="parentLeftMargin" presStyleLbl="node1" presStyleIdx="0" presStyleCnt="2"/>
      <dgm:spPr/>
    </dgm:pt>
    <dgm:pt modelId="{50B45C34-FB3B-49BC-A362-FF7E1D2530DB}" type="pres">
      <dgm:prSet presAssocID="{666C3A7B-27A4-425F-B1AF-27D4830ADF6C}" presName="parentText" presStyleLbl="node1" presStyleIdx="1" presStyleCnt="2" custScaleX="106532" custScaleY="36794" custLinFactNeighborX="-4180" custLinFactNeighborY="25031">
        <dgm:presLayoutVars>
          <dgm:chMax val="0"/>
          <dgm:bulletEnabled val="1"/>
        </dgm:presLayoutVars>
      </dgm:prSet>
      <dgm:spPr>
        <a:xfrm>
          <a:off x="495838" y="1054519"/>
          <a:ext cx="6941741" cy="501840"/>
        </a:xfrm>
        <a:prstGeom prst="roundRect">
          <a:avLst/>
        </a:prstGeom>
      </dgm:spPr>
    </dgm:pt>
    <dgm:pt modelId="{24F9CBB5-CF82-4769-A93F-2E4EC489A6B0}" type="pres">
      <dgm:prSet presAssocID="{666C3A7B-27A4-425F-B1AF-27D4830ADF6C}" presName="negativeSpace" presStyleCnt="0"/>
      <dgm:spPr/>
    </dgm:pt>
    <dgm:pt modelId="{B7FF1111-4E2A-4D0C-B3CC-F173919A6084}" type="pres">
      <dgm:prSet presAssocID="{666C3A7B-27A4-425F-B1AF-27D4830ADF6C}" presName="childText" presStyleLbl="conFgAcc1" presStyleIdx="1" presStyleCnt="2" custScaleY="72644" custLinFactNeighborY="88714">
        <dgm:presLayoutVars>
          <dgm:bulletEnabled val="1"/>
        </dgm:presLayoutVars>
      </dgm:prSet>
      <dgm:spPr/>
    </dgm:pt>
  </dgm:ptLst>
  <dgm:cxnLst>
    <dgm:cxn modelId="{D4866C09-F621-40D4-87A1-247EC4B2F186}" srcId="{E2AC9D4E-EA2E-4A14-96C4-ABD4AD878C4A}" destId="{4CD760F2-BC54-4878-B0E7-0913EF7BA3F2}" srcOrd="0" destOrd="0" parTransId="{DC2993F6-E4B7-474C-A245-06EBFB68492D}" sibTransId="{86FC841C-B817-4C4B-ABC5-67D7F5B470FB}"/>
    <dgm:cxn modelId="{B4E3AA63-9A2C-4698-A13D-B13229E2F6A3}" type="presOf" srcId="{4CD760F2-BC54-4878-B0E7-0913EF7BA3F2}" destId="{9D46CCEC-F00C-4A47-A474-679C3322D62E}" srcOrd="1" destOrd="0" presId="urn:microsoft.com/office/officeart/2005/8/layout/list1"/>
    <dgm:cxn modelId="{449E1D48-8B76-43FE-ADBF-010D1D7969A2}" srcId="{4CD760F2-BC54-4878-B0E7-0913EF7BA3F2}" destId="{FC5DDEC0-51C5-495B-9AB5-E61AA62AEADF}" srcOrd="0" destOrd="0" parTransId="{76FA58D2-8922-439D-AD3F-ACF9F44EDE37}" sibTransId="{CEA53A11-5075-447A-824A-7C9D72A7BC0C}"/>
    <dgm:cxn modelId="{A685464C-76AB-4ED8-8C16-25D2CC0D4630}" type="presOf" srcId="{E2AC9D4E-EA2E-4A14-96C4-ABD4AD878C4A}" destId="{444212BF-A18B-4B32-B8C6-7529D245DFFC}" srcOrd="0" destOrd="0" presId="urn:microsoft.com/office/officeart/2005/8/layout/list1"/>
    <dgm:cxn modelId="{87FEC96D-4D1B-4E41-9DFE-C61F369A987F}" type="presOf" srcId="{FC5DDEC0-51C5-495B-9AB5-E61AA62AEADF}" destId="{45EB9069-183D-4A7F-A6B3-B3FECFA7E3B8}" srcOrd="0" destOrd="0" presId="urn:microsoft.com/office/officeart/2005/8/layout/list1"/>
    <dgm:cxn modelId="{538D2975-C9CC-4717-B0FF-506F15F61C08}" srcId="{666C3A7B-27A4-425F-B1AF-27D4830ADF6C}" destId="{9E511C27-21D1-4DF2-9E15-945510FE9F9E}" srcOrd="0" destOrd="0" parTransId="{780A2BF0-A503-4B36-B54A-1768462B8321}" sibTransId="{D30C1D2B-E896-4856-9359-53720E254EB1}"/>
    <dgm:cxn modelId="{5700A397-5C76-418D-88D0-AE29A1752EAB}" type="presOf" srcId="{9E511C27-21D1-4DF2-9E15-945510FE9F9E}" destId="{B7FF1111-4E2A-4D0C-B3CC-F173919A6084}" srcOrd="0" destOrd="0" presId="urn:microsoft.com/office/officeart/2005/8/layout/list1"/>
    <dgm:cxn modelId="{DAB826A6-2E10-4B21-AA77-8A7DA86833AE}" srcId="{E2AC9D4E-EA2E-4A14-96C4-ABD4AD878C4A}" destId="{666C3A7B-27A4-425F-B1AF-27D4830ADF6C}" srcOrd="1" destOrd="0" parTransId="{E2793CD1-6D16-475A-97BB-4888A1C43BFF}" sibTransId="{203E2EB7-F6B2-45ED-A0FD-B95B05BAC58D}"/>
    <dgm:cxn modelId="{E73ED6CD-5F06-4FB2-B11C-F6D7B53E50B7}" srcId="{666C3A7B-27A4-425F-B1AF-27D4830ADF6C}" destId="{343085BE-B27E-4E38-A7F1-606E3B07FE4A}" srcOrd="1" destOrd="0" parTransId="{97785E04-21A9-4484-B4DC-D1BCDFF9EA7F}" sibTransId="{46B9B7A1-DF25-44B1-92F9-6D8EBE682928}"/>
    <dgm:cxn modelId="{214E5DE0-5099-420C-BF88-ED74103B6888}" type="presOf" srcId="{4CD760F2-BC54-4878-B0E7-0913EF7BA3F2}" destId="{CE84C04D-9742-4CFA-9607-B6B5FE0670FB}" srcOrd="0" destOrd="0" presId="urn:microsoft.com/office/officeart/2005/8/layout/list1"/>
    <dgm:cxn modelId="{80CD96E3-1103-41F2-86F6-068DB21B34C0}" type="presOf" srcId="{666C3A7B-27A4-425F-B1AF-27D4830ADF6C}" destId="{C9F6B2C1-14FD-40DD-BBA0-654C1C41BA8E}" srcOrd="0" destOrd="0" presId="urn:microsoft.com/office/officeart/2005/8/layout/list1"/>
    <dgm:cxn modelId="{4DC218F3-BBE2-482F-8235-5F5FB951DC95}" type="presOf" srcId="{666C3A7B-27A4-425F-B1AF-27D4830ADF6C}" destId="{50B45C34-FB3B-49BC-A362-FF7E1D2530DB}" srcOrd="1" destOrd="0" presId="urn:microsoft.com/office/officeart/2005/8/layout/list1"/>
    <dgm:cxn modelId="{2D5024FC-E37C-4F1D-96F5-D403822B81A3}" type="presOf" srcId="{343085BE-B27E-4E38-A7F1-606E3B07FE4A}" destId="{B7FF1111-4E2A-4D0C-B3CC-F173919A6084}" srcOrd="0" destOrd="1" presId="urn:microsoft.com/office/officeart/2005/8/layout/list1"/>
    <dgm:cxn modelId="{317C83B3-12DC-4A58-93F5-7B4072EB47BA}" type="presParOf" srcId="{444212BF-A18B-4B32-B8C6-7529D245DFFC}" destId="{C92B0F12-49C8-40A3-8746-E9844FB24B40}" srcOrd="0" destOrd="0" presId="urn:microsoft.com/office/officeart/2005/8/layout/list1"/>
    <dgm:cxn modelId="{D201B2BF-BD8D-46FA-9A5F-AFFAC2021F74}" type="presParOf" srcId="{C92B0F12-49C8-40A3-8746-E9844FB24B40}" destId="{CE84C04D-9742-4CFA-9607-B6B5FE0670FB}" srcOrd="0" destOrd="0" presId="urn:microsoft.com/office/officeart/2005/8/layout/list1"/>
    <dgm:cxn modelId="{F80CD400-076A-419F-9407-B6B922627AAC}" type="presParOf" srcId="{C92B0F12-49C8-40A3-8746-E9844FB24B40}" destId="{9D46CCEC-F00C-4A47-A474-679C3322D62E}" srcOrd="1" destOrd="0" presId="urn:microsoft.com/office/officeart/2005/8/layout/list1"/>
    <dgm:cxn modelId="{90D42EA3-A080-414B-827F-B1270EBB08D7}" type="presParOf" srcId="{444212BF-A18B-4B32-B8C6-7529D245DFFC}" destId="{CFE65B52-B9C4-4F04-B027-F1AE08247B73}" srcOrd="1" destOrd="0" presId="urn:microsoft.com/office/officeart/2005/8/layout/list1"/>
    <dgm:cxn modelId="{CE1F32B9-8AE1-4480-B685-4A580A8A0629}" type="presParOf" srcId="{444212BF-A18B-4B32-B8C6-7529D245DFFC}" destId="{45EB9069-183D-4A7F-A6B3-B3FECFA7E3B8}" srcOrd="2" destOrd="0" presId="urn:microsoft.com/office/officeart/2005/8/layout/list1"/>
    <dgm:cxn modelId="{76EEA314-4A41-42E4-95E2-57CB89BA21C4}" type="presParOf" srcId="{444212BF-A18B-4B32-B8C6-7529D245DFFC}" destId="{A5698EFA-D2B0-4C4A-895C-00163764AA99}" srcOrd="3" destOrd="0" presId="urn:microsoft.com/office/officeart/2005/8/layout/list1"/>
    <dgm:cxn modelId="{8FB008BA-B47F-4190-907B-05FAF834D506}" type="presParOf" srcId="{444212BF-A18B-4B32-B8C6-7529D245DFFC}" destId="{A6C9ABF6-E099-463D-BE56-DA14DFDB44DB}" srcOrd="4" destOrd="0" presId="urn:microsoft.com/office/officeart/2005/8/layout/list1"/>
    <dgm:cxn modelId="{58C6FD61-4DBA-4761-AA14-D65B51850648}" type="presParOf" srcId="{A6C9ABF6-E099-463D-BE56-DA14DFDB44DB}" destId="{C9F6B2C1-14FD-40DD-BBA0-654C1C41BA8E}" srcOrd="0" destOrd="0" presId="urn:microsoft.com/office/officeart/2005/8/layout/list1"/>
    <dgm:cxn modelId="{64165D77-6C8D-4490-B1DF-484DA72F3CCF}" type="presParOf" srcId="{A6C9ABF6-E099-463D-BE56-DA14DFDB44DB}" destId="{50B45C34-FB3B-49BC-A362-FF7E1D2530DB}" srcOrd="1" destOrd="0" presId="urn:microsoft.com/office/officeart/2005/8/layout/list1"/>
    <dgm:cxn modelId="{948B0F17-8740-4966-B118-3C9797D0BC0D}" type="presParOf" srcId="{444212BF-A18B-4B32-B8C6-7529D245DFFC}" destId="{24F9CBB5-CF82-4769-A93F-2E4EC489A6B0}" srcOrd="5" destOrd="0" presId="urn:microsoft.com/office/officeart/2005/8/layout/list1"/>
    <dgm:cxn modelId="{67A1DA0F-C306-4461-A072-C1B4B54FC7AC}" type="presParOf" srcId="{444212BF-A18B-4B32-B8C6-7529D245DFFC}" destId="{B7FF1111-4E2A-4D0C-B3CC-F173919A60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C4849-FEEE-4A71-A0A6-928BB978C657}">
      <dsp:nvSpPr>
        <dsp:cNvPr id="0" name=""/>
        <dsp:cNvSpPr/>
      </dsp:nvSpPr>
      <dsp:spPr>
        <a:xfrm>
          <a:off x="3292" y="407866"/>
          <a:ext cx="1169273" cy="1636983"/>
        </a:xfrm>
        <a:prstGeom prst="rect">
          <a:avLst/>
        </a:prstGeo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1" tIns="330200" rIns="9116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Problem Definition</a:t>
          </a:r>
          <a:endParaRPr lang="en-US" sz="1100" kern="1200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292" y="1029919"/>
        <a:ext cx="1169273" cy="982190"/>
      </dsp:txXfrm>
    </dsp:sp>
    <dsp:sp modelId="{2AF6390D-6AC3-49BE-AA93-3BB01F8428AD}">
      <dsp:nvSpPr>
        <dsp:cNvPr id="0" name=""/>
        <dsp:cNvSpPr/>
      </dsp:nvSpPr>
      <dsp:spPr>
        <a:xfrm>
          <a:off x="342382" y="571564"/>
          <a:ext cx="491095" cy="491095"/>
        </a:xfrm>
        <a:prstGeom prst="ellipse">
          <a:avLst/>
        </a:prstGeom>
        <a:solidFill>
          <a:srgbClr val="4C8444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88" tIns="12700" rIns="3828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1</a:t>
          </a:r>
          <a:endParaRPr lang="en-US" sz="2300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14301" y="643483"/>
        <a:ext cx="347257" cy="347257"/>
      </dsp:txXfrm>
    </dsp:sp>
    <dsp:sp modelId="{302A414E-84BF-47AB-B7D3-4E8B4D859910}">
      <dsp:nvSpPr>
        <dsp:cNvPr id="0" name=""/>
        <dsp:cNvSpPr/>
      </dsp:nvSpPr>
      <dsp:spPr>
        <a:xfrm>
          <a:off x="3292" y="2044777"/>
          <a:ext cx="1169273" cy="7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E4831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6B2BB-6ACE-4096-AA55-9FAD6D163C64}">
      <dsp:nvSpPr>
        <dsp:cNvPr id="0" name=""/>
        <dsp:cNvSpPr/>
      </dsp:nvSpPr>
      <dsp:spPr>
        <a:xfrm>
          <a:off x="1289494" y="407866"/>
          <a:ext cx="1169273" cy="1636983"/>
        </a:xfrm>
        <a:prstGeom prst="rect">
          <a:avLst/>
        </a:prstGeo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1" tIns="330200" rIns="9116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Data Collection and Preparation</a:t>
          </a:r>
          <a:endParaRPr lang="en-US" sz="1100" kern="1200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1289494" y="1029919"/>
        <a:ext cx="1169273" cy="982190"/>
      </dsp:txXfrm>
    </dsp:sp>
    <dsp:sp modelId="{59BD8D46-5DD9-4031-A653-439DD8ADC440}">
      <dsp:nvSpPr>
        <dsp:cNvPr id="0" name=""/>
        <dsp:cNvSpPr/>
      </dsp:nvSpPr>
      <dsp:spPr>
        <a:xfrm>
          <a:off x="1628583" y="571564"/>
          <a:ext cx="491095" cy="491095"/>
        </a:xfrm>
        <a:prstGeom prst="ellipse">
          <a:avLst/>
        </a:prstGeom>
        <a:solidFill>
          <a:srgbClr val="4C8444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88" tIns="12700" rIns="3828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2</a:t>
          </a:r>
        </a:p>
      </dsp:txBody>
      <dsp:txXfrm>
        <a:off x="1700502" y="643483"/>
        <a:ext cx="347257" cy="347257"/>
      </dsp:txXfrm>
    </dsp:sp>
    <dsp:sp modelId="{0EEA5A4A-06B5-40D0-9A18-D78ACC5F4D66}">
      <dsp:nvSpPr>
        <dsp:cNvPr id="0" name=""/>
        <dsp:cNvSpPr/>
      </dsp:nvSpPr>
      <dsp:spPr>
        <a:xfrm>
          <a:off x="1289494" y="2044777"/>
          <a:ext cx="116927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06E74-5FD2-458B-AAD7-1AB83C86B6EF}">
      <dsp:nvSpPr>
        <dsp:cNvPr id="0" name=""/>
        <dsp:cNvSpPr/>
      </dsp:nvSpPr>
      <dsp:spPr>
        <a:xfrm>
          <a:off x="2575695" y="407866"/>
          <a:ext cx="1169273" cy="1636983"/>
        </a:xfrm>
        <a:prstGeom prst="rect">
          <a:avLst/>
        </a:prstGeo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1" tIns="330200" rIns="9116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Feature Engineering and Selection</a:t>
          </a:r>
          <a:endParaRPr lang="en-US" sz="1100" kern="1200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75695" y="1029919"/>
        <a:ext cx="1169273" cy="982190"/>
      </dsp:txXfrm>
    </dsp:sp>
    <dsp:sp modelId="{1174006F-C75A-4A68-8BC4-7383B8082937}">
      <dsp:nvSpPr>
        <dsp:cNvPr id="0" name=""/>
        <dsp:cNvSpPr/>
      </dsp:nvSpPr>
      <dsp:spPr>
        <a:xfrm>
          <a:off x="2914784" y="571564"/>
          <a:ext cx="491095" cy="491095"/>
        </a:xfrm>
        <a:prstGeom prst="ellipse">
          <a:avLst/>
        </a:prstGeom>
        <a:solidFill>
          <a:srgbClr val="4C8444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88" tIns="12700" rIns="3828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3</a:t>
          </a:r>
        </a:p>
      </dsp:txBody>
      <dsp:txXfrm>
        <a:off x="2986703" y="643483"/>
        <a:ext cx="347257" cy="347257"/>
      </dsp:txXfrm>
    </dsp:sp>
    <dsp:sp modelId="{E5A85C35-9169-4A63-B53F-B1F0CB0C2C12}">
      <dsp:nvSpPr>
        <dsp:cNvPr id="0" name=""/>
        <dsp:cNvSpPr/>
      </dsp:nvSpPr>
      <dsp:spPr>
        <a:xfrm>
          <a:off x="2575695" y="2044777"/>
          <a:ext cx="1169273" cy="7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E4831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8514D-6D56-475F-8D91-B18A8E14F18C}">
      <dsp:nvSpPr>
        <dsp:cNvPr id="0" name=""/>
        <dsp:cNvSpPr/>
      </dsp:nvSpPr>
      <dsp:spPr>
        <a:xfrm>
          <a:off x="3861896" y="407866"/>
          <a:ext cx="1169273" cy="1636983"/>
        </a:xfrm>
        <a:prstGeom prst="rect">
          <a:avLst/>
        </a:prstGeo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1" tIns="330200" rIns="9116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Model Selection and Training</a:t>
          </a:r>
          <a:endParaRPr lang="en-US" sz="1100" kern="1200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3861896" y="1029919"/>
        <a:ext cx="1169273" cy="982190"/>
      </dsp:txXfrm>
    </dsp:sp>
    <dsp:sp modelId="{D3C8BBE3-8285-4DDC-8BE7-21775196FD3F}">
      <dsp:nvSpPr>
        <dsp:cNvPr id="0" name=""/>
        <dsp:cNvSpPr/>
      </dsp:nvSpPr>
      <dsp:spPr>
        <a:xfrm>
          <a:off x="4200986" y="571564"/>
          <a:ext cx="491095" cy="491095"/>
        </a:xfrm>
        <a:prstGeom prst="ellipse">
          <a:avLst/>
        </a:prstGeom>
        <a:solidFill>
          <a:srgbClr val="4C8444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88" tIns="12700" rIns="3828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4</a:t>
          </a:r>
        </a:p>
      </dsp:txBody>
      <dsp:txXfrm>
        <a:off x="4272905" y="643483"/>
        <a:ext cx="347257" cy="347257"/>
      </dsp:txXfrm>
    </dsp:sp>
    <dsp:sp modelId="{E14198C3-77E9-48FE-9D5F-FBCB2B2BBDFF}">
      <dsp:nvSpPr>
        <dsp:cNvPr id="0" name=""/>
        <dsp:cNvSpPr/>
      </dsp:nvSpPr>
      <dsp:spPr>
        <a:xfrm>
          <a:off x="3861896" y="2044777"/>
          <a:ext cx="1169273" cy="7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E4831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BF49-BDF6-4D45-9B97-7E9A06871E85}">
      <dsp:nvSpPr>
        <dsp:cNvPr id="0" name=""/>
        <dsp:cNvSpPr/>
      </dsp:nvSpPr>
      <dsp:spPr>
        <a:xfrm>
          <a:off x="5148098" y="407866"/>
          <a:ext cx="1169273" cy="1636983"/>
        </a:xfrm>
        <a:prstGeom prst="rect">
          <a:avLst/>
        </a:prstGeo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1" tIns="330200" rIns="9116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Model Evaluation</a:t>
          </a:r>
          <a:endParaRPr lang="en-US" sz="1100" kern="1200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5148098" y="1029919"/>
        <a:ext cx="1169273" cy="982190"/>
      </dsp:txXfrm>
    </dsp:sp>
    <dsp:sp modelId="{590E739F-E2FE-49AC-89DA-67B07872BA0B}">
      <dsp:nvSpPr>
        <dsp:cNvPr id="0" name=""/>
        <dsp:cNvSpPr/>
      </dsp:nvSpPr>
      <dsp:spPr>
        <a:xfrm>
          <a:off x="5487187" y="571564"/>
          <a:ext cx="491095" cy="491095"/>
        </a:xfrm>
        <a:prstGeom prst="ellipse">
          <a:avLst/>
        </a:prstGeom>
        <a:solidFill>
          <a:srgbClr val="4C8444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88" tIns="12700" rIns="3828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5</a:t>
          </a:r>
        </a:p>
      </dsp:txBody>
      <dsp:txXfrm>
        <a:off x="5559106" y="643483"/>
        <a:ext cx="347257" cy="347257"/>
      </dsp:txXfrm>
    </dsp:sp>
    <dsp:sp modelId="{AFA0C4DB-508D-499A-9850-0B6995A3D984}">
      <dsp:nvSpPr>
        <dsp:cNvPr id="0" name=""/>
        <dsp:cNvSpPr/>
      </dsp:nvSpPr>
      <dsp:spPr>
        <a:xfrm>
          <a:off x="5148098" y="2044777"/>
          <a:ext cx="1169273" cy="72"/>
        </a:xfrm>
        <a:prstGeom prst="rect">
          <a:avLst/>
        </a:prstGeom>
        <a:solidFill>
          <a:srgbClr val="E48312">
            <a:hueOff val="0"/>
            <a:satOff val="0"/>
            <a:lumOff val="0"/>
            <a:alphaOff val="0"/>
          </a:srgbClr>
        </a:solidFill>
        <a:ln w="15875" cap="flat" cmpd="sng" algn="ctr">
          <a:solidFill>
            <a:srgbClr val="E4831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63DD4-B64A-42A5-84C9-468E3161103E}">
      <dsp:nvSpPr>
        <dsp:cNvPr id="0" name=""/>
        <dsp:cNvSpPr/>
      </dsp:nvSpPr>
      <dsp:spPr>
        <a:xfrm>
          <a:off x="6434299" y="407866"/>
          <a:ext cx="1169273" cy="1636983"/>
        </a:xfrm>
        <a:prstGeom prst="rect">
          <a:avLst/>
        </a:prstGeo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1" tIns="330200" rIns="9116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Model Tuning and Optimization</a:t>
          </a:r>
          <a:endParaRPr lang="en-US" sz="1100" kern="1200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6434299" y="1029919"/>
        <a:ext cx="1169273" cy="982190"/>
      </dsp:txXfrm>
    </dsp:sp>
    <dsp:sp modelId="{59F769D4-CE85-4C5B-B163-80198D3DEC15}">
      <dsp:nvSpPr>
        <dsp:cNvPr id="0" name=""/>
        <dsp:cNvSpPr/>
      </dsp:nvSpPr>
      <dsp:spPr>
        <a:xfrm>
          <a:off x="6773388" y="571564"/>
          <a:ext cx="491095" cy="491095"/>
        </a:xfrm>
        <a:prstGeom prst="ellipse">
          <a:avLst/>
        </a:prstGeom>
        <a:solidFill>
          <a:srgbClr val="4C8444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88" tIns="12700" rIns="3828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6</a:t>
          </a:r>
        </a:p>
      </dsp:txBody>
      <dsp:txXfrm>
        <a:off x="6845307" y="643483"/>
        <a:ext cx="347257" cy="347257"/>
      </dsp:txXfrm>
    </dsp:sp>
    <dsp:sp modelId="{F45B8BD6-426D-4490-9750-AEC40A5EF74A}">
      <dsp:nvSpPr>
        <dsp:cNvPr id="0" name=""/>
        <dsp:cNvSpPr/>
      </dsp:nvSpPr>
      <dsp:spPr>
        <a:xfrm>
          <a:off x="6434299" y="2044777"/>
          <a:ext cx="116927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A68CB-67A2-4379-832A-74919414FA61}">
      <dsp:nvSpPr>
        <dsp:cNvPr id="0" name=""/>
        <dsp:cNvSpPr/>
      </dsp:nvSpPr>
      <dsp:spPr>
        <a:xfrm>
          <a:off x="7720500" y="407866"/>
          <a:ext cx="1169273" cy="1636983"/>
        </a:xfrm>
        <a:prstGeom prst="rect">
          <a:avLst/>
        </a:prstGeo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1" tIns="330200" rIns="9116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Model Deployment</a:t>
          </a:r>
          <a:endParaRPr lang="en-US" sz="1100" kern="1200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7720500" y="1029919"/>
        <a:ext cx="1169273" cy="982190"/>
      </dsp:txXfrm>
    </dsp:sp>
    <dsp:sp modelId="{F8FB9EB2-2C5D-4A01-9255-E3E3FCFEB419}">
      <dsp:nvSpPr>
        <dsp:cNvPr id="0" name=""/>
        <dsp:cNvSpPr/>
      </dsp:nvSpPr>
      <dsp:spPr>
        <a:xfrm>
          <a:off x="8059590" y="571564"/>
          <a:ext cx="491095" cy="491095"/>
        </a:xfrm>
        <a:prstGeom prst="ellipse">
          <a:avLst/>
        </a:prstGeom>
        <a:solidFill>
          <a:srgbClr val="4C8444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88" tIns="12700" rIns="3828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7</a:t>
          </a:r>
        </a:p>
      </dsp:txBody>
      <dsp:txXfrm>
        <a:off x="8131509" y="643483"/>
        <a:ext cx="347257" cy="347257"/>
      </dsp:txXfrm>
    </dsp:sp>
    <dsp:sp modelId="{71DE996D-8E08-4E1A-90D6-BF7BF7841875}">
      <dsp:nvSpPr>
        <dsp:cNvPr id="0" name=""/>
        <dsp:cNvSpPr/>
      </dsp:nvSpPr>
      <dsp:spPr>
        <a:xfrm>
          <a:off x="7720500" y="2044777"/>
          <a:ext cx="116927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2EF2C-8A95-4430-A911-C0CF49CE59DF}">
      <dsp:nvSpPr>
        <dsp:cNvPr id="0" name=""/>
        <dsp:cNvSpPr/>
      </dsp:nvSpPr>
      <dsp:spPr>
        <a:xfrm>
          <a:off x="9006702" y="407866"/>
          <a:ext cx="1169273" cy="1636983"/>
        </a:xfrm>
        <a:prstGeom prst="rect">
          <a:avLst/>
        </a:prstGeom>
        <a:solidFill>
          <a:sysClr val="window" lastClr="FFFFFF">
            <a:lumMod val="95000"/>
            <a:hueOff val="0"/>
            <a:satOff val="0"/>
            <a:lumOff val="0"/>
            <a:alphaOff val="0"/>
          </a:sysClr>
        </a:solidFill>
        <a:ln w="15875" cap="flat" cmpd="sng" algn="ctr">
          <a:solidFill>
            <a:sysClr val="window" lastClr="FFFFFF">
              <a:lumMod val="95000"/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1" tIns="330200" rIns="9116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solidFill>
                <a:srgbClr val="000000">
                  <a:lumMod val="75000"/>
                  <a:lumOff val="25000"/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Monitoring and Maintenance</a:t>
          </a:r>
          <a:endParaRPr lang="en-US" sz="1100" kern="1200" dirty="0">
            <a:solidFill>
              <a:srgbClr val="000000">
                <a:lumMod val="75000"/>
                <a:lumOff val="25000"/>
                <a:hueOff val="0"/>
                <a:satOff val="0"/>
                <a:lumOff val="0"/>
                <a:alphaOff val="0"/>
              </a:srgbClr>
            </a:solidFill>
            <a:latin typeface="Calibri" panose="020F0502020204030204"/>
            <a:ea typeface="+mn-ea"/>
            <a:cs typeface="+mn-cs"/>
          </a:endParaRPr>
        </a:p>
      </dsp:txBody>
      <dsp:txXfrm>
        <a:off x="9006702" y="1029919"/>
        <a:ext cx="1169273" cy="982190"/>
      </dsp:txXfrm>
    </dsp:sp>
    <dsp:sp modelId="{5F2489EF-F5EA-4182-8119-2DC7B9D8E880}">
      <dsp:nvSpPr>
        <dsp:cNvPr id="0" name=""/>
        <dsp:cNvSpPr/>
      </dsp:nvSpPr>
      <dsp:spPr>
        <a:xfrm>
          <a:off x="9345791" y="571564"/>
          <a:ext cx="491095" cy="491095"/>
        </a:xfrm>
        <a:prstGeom prst="ellipse">
          <a:avLst/>
        </a:prstGeom>
        <a:solidFill>
          <a:srgbClr val="4C8444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288" tIns="12700" rIns="38288" bIns="1270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8</a:t>
          </a:r>
        </a:p>
      </dsp:txBody>
      <dsp:txXfrm>
        <a:off x="9417710" y="643483"/>
        <a:ext cx="347257" cy="347257"/>
      </dsp:txXfrm>
    </dsp:sp>
    <dsp:sp modelId="{6D8F9FFB-7796-4835-9D8F-3A7A96890D91}">
      <dsp:nvSpPr>
        <dsp:cNvPr id="0" name=""/>
        <dsp:cNvSpPr/>
      </dsp:nvSpPr>
      <dsp:spPr>
        <a:xfrm>
          <a:off x="9006702" y="2044777"/>
          <a:ext cx="116927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B9069-183D-4A7F-A6B3-B3FECFA7E3B8}">
      <dsp:nvSpPr>
        <dsp:cNvPr id="0" name=""/>
        <dsp:cNvSpPr/>
      </dsp:nvSpPr>
      <dsp:spPr>
        <a:xfrm>
          <a:off x="0" y="402398"/>
          <a:ext cx="10058399" cy="1370250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652" tIns="270764" rIns="7696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Measures the proportion of correctly predicted instances to the total number of instances. 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 is commonly used for classification problems when the class distribution is balanced.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402398"/>
        <a:ext cx="10058399" cy="1370250"/>
      </dsp:txXfrm>
    </dsp:sp>
    <dsp:sp modelId="{9D46CCEC-F00C-4A47-A474-679C3322D62E}">
      <dsp:nvSpPr>
        <dsp:cNvPr id="0" name=""/>
        <dsp:cNvSpPr/>
      </dsp:nvSpPr>
      <dsp:spPr>
        <a:xfrm>
          <a:off x="502920" y="29423"/>
          <a:ext cx="7040880" cy="594374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Arial"/>
              <a:ea typeface="+mn-ea"/>
              <a:cs typeface="+mn-cs"/>
            </a:rPr>
            <a:t>Accuracy:</a:t>
          </a:r>
          <a:r>
            <a:rPr lang="en-US" sz="24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 </a:t>
          </a:r>
          <a:endParaRPr lang="en-CA" sz="2400" kern="1200" dirty="0"/>
        </a:p>
      </dsp:txBody>
      <dsp:txXfrm>
        <a:off x="531935" y="58438"/>
        <a:ext cx="6982850" cy="536344"/>
      </dsp:txXfrm>
    </dsp:sp>
    <dsp:sp modelId="{B7FF1111-4E2A-4D0C-B3CC-F173919A6084}">
      <dsp:nvSpPr>
        <dsp:cNvPr id="0" name=""/>
        <dsp:cNvSpPr/>
      </dsp:nvSpPr>
      <dsp:spPr>
        <a:xfrm>
          <a:off x="0" y="2075048"/>
          <a:ext cx="10058399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Precision measures the proportion of correctly predicted positive instances out of all predicted positive instances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Recall measures the proportion of correctly predicted positive instances out of all actual positive instances.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These </a:t>
          </a:r>
          <a:r>
            <a:rPr lang="en-US" sz="1800" kern="1200" dirty="0"/>
            <a:t>metrics are useful when dealing with imbalanced class distributions.</a:t>
          </a:r>
        </a:p>
      </dsp:txBody>
      <dsp:txXfrm>
        <a:off x="0" y="2075048"/>
        <a:ext cx="10058399" cy="1748250"/>
      </dsp:txXfrm>
    </dsp:sp>
    <dsp:sp modelId="{50B45C34-FB3B-49BC-A362-FF7E1D2530DB}">
      <dsp:nvSpPr>
        <dsp:cNvPr id="0" name=""/>
        <dsp:cNvSpPr/>
      </dsp:nvSpPr>
      <dsp:spPr>
        <a:xfrm>
          <a:off x="502920" y="1853648"/>
          <a:ext cx="7040880" cy="442800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solidFill>
                <a:prstClr val="white"/>
              </a:solidFill>
              <a:latin typeface="Arial"/>
              <a:ea typeface="+mn-ea"/>
              <a:cs typeface="+mn-cs"/>
            </a:rPr>
            <a:t>Precision and Recall: </a:t>
          </a:r>
          <a:endParaRPr lang="en-US" sz="240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524536" y="1875264"/>
        <a:ext cx="6997648" cy="399568"/>
      </dsp:txXfrm>
    </dsp:sp>
    <dsp:sp modelId="{3A624A03-B15E-475B-A101-40D995468702}">
      <dsp:nvSpPr>
        <dsp:cNvPr id="0" name=""/>
        <dsp:cNvSpPr/>
      </dsp:nvSpPr>
      <dsp:spPr>
        <a:xfrm>
          <a:off x="0" y="4125698"/>
          <a:ext cx="10058399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harmonic mean of precision and recall, which provides a balanced evaluation metric for imbalanced class problems.</a:t>
          </a:r>
          <a:endParaRPr lang="en-CA" sz="1800" kern="1200" dirty="0"/>
        </a:p>
      </dsp:txBody>
      <dsp:txXfrm>
        <a:off x="0" y="4125698"/>
        <a:ext cx="10058399" cy="921375"/>
      </dsp:txXfrm>
    </dsp:sp>
    <dsp:sp modelId="{07F4DE3F-76DB-4404-8370-EB1F93F7E574}">
      <dsp:nvSpPr>
        <dsp:cNvPr id="0" name=""/>
        <dsp:cNvSpPr/>
      </dsp:nvSpPr>
      <dsp:spPr>
        <a:xfrm>
          <a:off x="502920" y="3904298"/>
          <a:ext cx="7040880" cy="442800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>
              <a:solidFill>
                <a:prstClr val="white"/>
              </a:solidFill>
              <a:latin typeface="Arial"/>
              <a:ea typeface="+mn-ea"/>
              <a:cs typeface="+mn-cs"/>
            </a:rPr>
            <a:t> F1 Score: </a:t>
          </a:r>
          <a:endParaRPr lang="en-CA" sz="1700" kern="1200" dirty="0"/>
        </a:p>
      </dsp:txBody>
      <dsp:txXfrm>
        <a:off x="524536" y="3925914"/>
        <a:ext cx="699764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B9069-183D-4A7F-A6B3-B3FECFA7E3B8}">
      <dsp:nvSpPr>
        <dsp:cNvPr id="0" name=""/>
        <dsp:cNvSpPr/>
      </dsp:nvSpPr>
      <dsp:spPr>
        <a:xfrm>
          <a:off x="0" y="485057"/>
          <a:ext cx="9140113" cy="1124550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652" tIns="270764" rIns="7696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Measures the trade-off between the true positive rate (sensitivity) and the false positive rate (1 - specificity) across different probability thresholds.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It is commonly used for binary classification problems.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485057"/>
        <a:ext cx="9140113" cy="1124550"/>
      </dsp:txXfrm>
    </dsp:sp>
    <dsp:sp modelId="{9D46CCEC-F00C-4A47-A474-679C3322D62E}">
      <dsp:nvSpPr>
        <dsp:cNvPr id="0" name=""/>
        <dsp:cNvSpPr/>
      </dsp:nvSpPr>
      <dsp:spPr>
        <a:xfrm>
          <a:off x="457005" y="62352"/>
          <a:ext cx="6873328" cy="673624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32" tIns="0" rIns="2418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Arial"/>
              <a:ea typeface="+mn-ea"/>
              <a:cs typeface="+mn-cs"/>
            </a:rPr>
            <a:t>Area Under the ROC Curve (AUC-ROC): </a:t>
          </a:r>
          <a:endParaRPr lang="en-CA" sz="2400" kern="1200" dirty="0"/>
        </a:p>
      </dsp:txBody>
      <dsp:txXfrm>
        <a:off x="489889" y="95236"/>
        <a:ext cx="6807560" cy="607856"/>
      </dsp:txXfrm>
    </dsp:sp>
    <dsp:sp modelId="{B7FF1111-4E2A-4D0C-B3CC-F173919A6084}">
      <dsp:nvSpPr>
        <dsp:cNvPr id="0" name=""/>
        <dsp:cNvSpPr/>
      </dsp:nvSpPr>
      <dsp:spPr>
        <a:xfrm>
          <a:off x="0" y="1952327"/>
          <a:ext cx="914011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374" tIns="354076" rIns="7093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These metrics are used for regression problems and measure the average absolute or squared difference between the predicted and actual values.</a:t>
          </a:r>
        </a:p>
      </dsp:txBody>
      <dsp:txXfrm>
        <a:off x="0" y="1952327"/>
        <a:ext cx="9140113" cy="963900"/>
      </dsp:txXfrm>
    </dsp:sp>
    <dsp:sp modelId="{50B45C34-FB3B-49BC-A362-FF7E1D2530DB}">
      <dsp:nvSpPr>
        <dsp:cNvPr id="0" name=""/>
        <dsp:cNvSpPr/>
      </dsp:nvSpPr>
      <dsp:spPr>
        <a:xfrm>
          <a:off x="457005" y="1701407"/>
          <a:ext cx="7530667" cy="501840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Mean Absolute Error (MAE) and Mean Squared Error (MSE): </a:t>
          </a:r>
        </a:p>
      </dsp:txBody>
      <dsp:txXfrm>
        <a:off x="481503" y="1725905"/>
        <a:ext cx="7481671" cy="452844"/>
      </dsp:txXfrm>
    </dsp:sp>
    <dsp:sp modelId="{3A624A03-B15E-475B-A101-40D995468702}">
      <dsp:nvSpPr>
        <dsp:cNvPr id="0" name=""/>
        <dsp:cNvSpPr/>
      </dsp:nvSpPr>
      <dsp:spPr>
        <a:xfrm>
          <a:off x="0" y="3258947"/>
          <a:ext cx="9140113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374" tIns="354076" rIns="7093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Splitting the dataset into multiple subsets and performing training and evaluation on different combinations of these subsets.</a:t>
          </a:r>
          <a:endParaRPr lang="en-C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This </a:t>
          </a:r>
          <a:r>
            <a:rPr lang="en-US" sz="1800" kern="1200" dirty="0"/>
            <a:t>helps assess the model's generalization ability and reduce overfitting.</a:t>
          </a:r>
          <a:endParaRPr lang="en-CA" sz="1800" kern="1200" dirty="0"/>
        </a:p>
      </dsp:txBody>
      <dsp:txXfrm>
        <a:off x="0" y="3258947"/>
        <a:ext cx="9140113" cy="1231650"/>
      </dsp:txXfrm>
    </dsp:sp>
    <dsp:sp modelId="{07F4DE3F-76DB-4404-8370-EB1F93F7E574}">
      <dsp:nvSpPr>
        <dsp:cNvPr id="0" name=""/>
        <dsp:cNvSpPr/>
      </dsp:nvSpPr>
      <dsp:spPr>
        <a:xfrm>
          <a:off x="457005" y="3008027"/>
          <a:ext cx="6835131" cy="501840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Cross-Validation: </a:t>
          </a:r>
          <a:endParaRPr lang="en-CA" sz="1600" kern="1200" dirty="0"/>
        </a:p>
      </dsp:txBody>
      <dsp:txXfrm>
        <a:off x="481503" y="3032525"/>
        <a:ext cx="6786135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B9069-183D-4A7F-A6B3-B3FECFA7E3B8}">
      <dsp:nvSpPr>
        <dsp:cNvPr id="0" name=""/>
        <dsp:cNvSpPr/>
      </dsp:nvSpPr>
      <dsp:spPr>
        <a:xfrm>
          <a:off x="0" y="1547898"/>
          <a:ext cx="10058399" cy="1152974"/>
        </a:xfrm>
        <a:prstGeom prst="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5875" cap="flat" cmpd="sng" algn="ctr">
          <a:solidFill>
            <a:srgbClr val="2F2F2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9652" tIns="270764" rIns="769652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80808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+mn-ea"/>
              <a:cs typeface="+mn-cs"/>
            </a:rPr>
            <a:t>A table that summarizes the predicted and actual class labels, allowing for a more detailed analysis of classification performance, including metrics like true positives, true negatives, false positives, and false negatives.</a:t>
          </a:r>
          <a:endParaRPr lang="en-CA" sz="1800" kern="1200" dirty="0">
            <a:solidFill>
              <a:srgbClr val="080808">
                <a:hueOff val="0"/>
                <a:satOff val="0"/>
                <a:lumOff val="0"/>
                <a:alphaOff val="0"/>
              </a:srgbClr>
            </a:solidFill>
            <a:latin typeface="Arial"/>
            <a:ea typeface="+mn-ea"/>
            <a:cs typeface="+mn-cs"/>
          </a:endParaRPr>
        </a:p>
      </dsp:txBody>
      <dsp:txXfrm>
        <a:off x="0" y="1547898"/>
        <a:ext cx="10058399" cy="1152974"/>
      </dsp:txXfrm>
    </dsp:sp>
    <dsp:sp modelId="{9D46CCEC-F00C-4A47-A474-679C3322D62E}">
      <dsp:nvSpPr>
        <dsp:cNvPr id="0" name=""/>
        <dsp:cNvSpPr/>
      </dsp:nvSpPr>
      <dsp:spPr>
        <a:xfrm>
          <a:off x="502920" y="1130084"/>
          <a:ext cx="7563876" cy="646700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schemeClr val="bg1"/>
              </a:solidFill>
              <a:latin typeface="Arial"/>
              <a:ea typeface="+mn-ea"/>
              <a:cs typeface="+mn-cs"/>
            </a:rPr>
            <a:t>Confusion Matrix: </a:t>
          </a:r>
          <a:endParaRPr lang="en-CA" sz="2400" kern="1200" dirty="0"/>
        </a:p>
      </dsp:txBody>
      <dsp:txXfrm>
        <a:off x="534489" y="1161653"/>
        <a:ext cx="7500738" cy="583562"/>
      </dsp:txXfrm>
    </dsp:sp>
    <dsp:sp modelId="{B7FF1111-4E2A-4D0C-B3CC-F173919A6084}">
      <dsp:nvSpPr>
        <dsp:cNvPr id="0" name=""/>
        <dsp:cNvSpPr/>
      </dsp:nvSpPr>
      <dsp:spPr>
        <a:xfrm>
          <a:off x="0" y="2904108"/>
          <a:ext cx="10058399" cy="17940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666496" rIns="7806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Some machine learning projects require customized evaluation metrics tailored to specific industry or application needs.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These metrics can include customer churn rate, revenue generated, or precision at certain decision thresholds.</a:t>
          </a:r>
        </a:p>
      </dsp:txBody>
      <dsp:txXfrm>
        <a:off x="0" y="2904108"/>
        <a:ext cx="10058399" cy="1794016"/>
      </dsp:txXfrm>
    </dsp:sp>
    <dsp:sp modelId="{50B45C34-FB3B-49BC-A362-FF7E1D2530DB}">
      <dsp:nvSpPr>
        <dsp:cNvPr id="0" name=""/>
        <dsp:cNvSpPr/>
      </dsp:nvSpPr>
      <dsp:spPr>
        <a:xfrm>
          <a:off x="481897" y="2798996"/>
          <a:ext cx="7500790" cy="695141"/>
        </a:xfrm>
        <a:prstGeom prst="roundRect">
          <a:avLst/>
        </a:prstGeom>
        <a:solidFill>
          <a:srgbClr val="4C8444"/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2381" tIns="0" rIns="26238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solidFill>
                <a:prstClr val="white"/>
              </a:solidFill>
              <a:latin typeface="Arial"/>
              <a:ea typeface="+mn-ea"/>
              <a:cs typeface="+mn-cs"/>
            </a:rPr>
            <a:t>Domain-specific metrics: </a:t>
          </a:r>
          <a:endParaRPr lang="en-US" sz="2000" kern="1200" dirty="0">
            <a:solidFill>
              <a:prstClr val="white"/>
            </a:solidFill>
            <a:latin typeface="Arial"/>
            <a:ea typeface="+mn-ea"/>
            <a:cs typeface="+mn-cs"/>
          </a:endParaRPr>
        </a:p>
      </dsp:txBody>
      <dsp:txXfrm>
        <a:off x="515831" y="2832930"/>
        <a:ext cx="7432922" cy="627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B80F1-04ED-45C4-88E4-F4899092F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F5E7-2747-4AEE-8F1B-5E67A4806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E913-DCAF-4FD8-9E73-B3F9496B80E2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848-4AA4-4011-846C-A6417754B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540-0A8B-48E8-9855-755673530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708C-51B6-4BBD-A9C8-4C1269A72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3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EBB1-2435-4225-AC47-FA1D45435727}" type="datetimeFigureOut">
              <a:rPr lang="en-CA" smtClean="0"/>
              <a:t>2023-06-16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129C-346E-4211-BE00-BB343EC5E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398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669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46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Confusion Matrix: A table that summarizes the predicted and actual class labels, allowing for a more detailed analysis of classification performance, including metrics like true positives, true negatives, false positives, and false negatives.</a:t>
            </a:r>
          </a:p>
          <a:p>
            <a:pPr>
              <a:buFont typeface="+mj-lt"/>
              <a:buAutoNum type="arabicPeriod"/>
            </a:pPr>
            <a:r>
              <a:rPr lang="en-US" dirty="0"/>
              <a:t>Domain-specific metrics: Some machine learning projects require customized evaluation metrics tailored to specific industry or application needs. These metrics can include customer churn rate, revenue generated, or precision at certain decision thresholds.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19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6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25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3088902"/>
            <a:ext cx="1959432" cy="68019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3 rows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C1B65-53AE-4559-BCFE-31C83CB9F5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8287" y="1358899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28BA4F-8E21-4EC4-B084-5A923473F5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8287" y="2829482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1E4A05-D2EB-4AB5-879E-7AC83F36E1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8287" y="4300064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1702BA-89FA-4F45-822F-61373C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2B541B-BACC-44DB-9166-0594EF0B9893}"/>
              </a:ext>
            </a:extLst>
          </p:cNvPr>
          <p:cNvSpPr txBox="1">
            <a:spLocks/>
          </p:cNvSpPr>
          <p:nvPr userDrawn="1"/>
        </p:nvSpPr>
        <p:spPr>
          <a:xfrm>
            <a:off x="10033798" y="6476330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4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17522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17523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 		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7523"/>
            <a:ext cx="10058400" cy="4551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87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400" b="1" kern="1200" spc="-50" baseline="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4CC6-1D82-4D53-B37A-2179C75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D5709-EADF-4D9F-9D67-83AD0B328DEE}"/>
              </a:ext>
            </a:extLst>
          </p:cNvPr>
          <p:cNvSpPr txBox="1"/>
          <p:nvPr/>
        </p:nvSpPr>
        <p:spPr>
          <a:xfrm>
            <a:off x="138545" y="2583335"/>
            <a:ext cx="2327563" cy="16720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Professor: Omar Altrad, PhD, P.Eng, PMP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8F80-3670-4EDB-922C-B83C1A750700}"/>
              </a:ext>
            </a:extLst>
          </p:cNvPr>
          <p:cNvSpPr txBox="1"/>
          <p:nvPr/>
        </p:nvSpPr>
        <p:spPr>
          <a:xfrm>
            <a:off x="4177814" y="440751"/>
            <a:ext cx="5938832" cy="968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Week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7702-F242-4B97-88F4-FDAC07FFB831}"/>
              </a:ext>
            </a:extLst>
          </p:cNvPr>
          <p:cNvSpPr txBox="1"/>
          <p:nvPr/>
        </p:nvSpPr>
        <p:spPr>
          <a:xfrm>
            <a:off x="2781735" y="324398"/>
            <a:ext cx="947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Machine Learning Clustering and Dimensionality Reduction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533F-E7E6-D7FC-F831-BBC795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89" y="1321075"/>
            <a:ext cx="4665253" cy="46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30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371-E269-5D0D-0743-24167D5B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Tuning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F3BC-B8FE-8034-B28C-05EAB32B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3611354" cy="4551571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US" dirty="0"/>
              <a:t>Fine-tune the model by adjusting hyperparameters, regularization techniques, or ensemble configurations to improve its performance. </a:t>
            </a:r>
          </a:p>
          <a:p>
            <a:r>
              <a:rPr lang="en-US" dirty="0"/>
              <a:t>This can be done through techniques like cross-validation and grid search.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C1BBA-3EFD-78F7-B529-86073BE0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4ED6B-5FE6-CA69-3550-5EEE9327FACF}"/>
              </a:ext>
            </a:extLst>
          </p:cNvPr>
          <p:cNvSpPr txBox="1"/>
          <p:nvPr/>
        </p:nvSpPr>
        <p:spPr>
          <a:xfrm>
            <a:off x="5002924" y="1219869"/>
            <a:ext cx="65540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99FF"/>
                </a:solidFill>
              </a:rPr>
              <a:t># Perform hyperparameter tuning (example using grid search)</a:t>
            </a:r>
          </a:p>
          <a:p>
            <a:r>
              <a:rPr lang="en-CA" dirty="0"/>
              <a:t>from </a:t>
            </a:r>
            <a:r>
              <a:rPr lang="en-CA" dirty="0" err="1"/>
              <a:t>sklearn.model_selection</a:t>
            </a:r>
            <a:r>
              <a:rPr lang="en-CA" dirty="0"/>
              <a:t> import </a:t>
            </a:r>
            <a:r>
              <a:rPr lang="en-CA" dirty="0" err="1"/>
              <a:t>GridSearchCV</a:t>
            </a:r>
            <a:endParaRPr lang="en-CA" dirty="0"/>
          </a:p>
          <a:p>
            <a:endParaRPr lang="en-CA" dirty="0"/>
          </a:p>
          <a:p>
            <a:r>
              <a:rPr lang="en-CA" dirty="0" err="1"/>
              <a:t>param_grid</a:t>
            </a:r>
            <a:r>
              <a:rPr lang="en-CA" dirty="0"/>
              <a:t> = {'</a:t>
            </a:r>
            <a:r>
              <a:rPr lang="en-CA" dirty="0" err="1"/>
              <a:t>max_depth</a:t>
            </a:r>
            <a:r>
              <a:rPr lang="en-CA" dirty="0"/>
              <a:t>': [2, 4, 6],</a:t>
            </a:r>
          </a:p>
          <a:p>
            <a:r>
              <a:rPr lang="en-CA" dirty="0"/>
              <a:t>              '</a:t>
            </a:r>
            <a:r>
              <a:rPr lang="en-CA" dirty="0" err="1"/>
              <a:t>min_samples_split</a:t>
            </a:r>
            <a:r>
              <a:rPr lang="en-CA" dirty="0"/>
              <a:t>': [2, 4, 6],</a:t>
            </a:r>
          </a:p>
          <a:p>
            <a:r>
              <a:rPr lang="en-CA" dirty="0"/>
              <a:t>              '</a:t>
            </a:r>
            <a:r>
              <a:rPr lang="en-CA" dirty="0" err="1"/>
              <a:t>min_samples_leaf</a:t>
            </a:r>
            <a:r>
              <a:rPr lang="en-CA" dirty="0"/>
              <a:t>': [1, 3, 5]}</a:t>
            </a:r>
          </a:p>
          <a:p>
            <a:endParaRPr lang="en-CA" dirty="0"/>
          </a:p>
          <a:p>
            <a:r>
              <a:rPr lang="en-CA" dirty="0" err="1"/>
              <a:t>grid_search</a:t>
            </a:r>
            <a:r>
              <a:rPr lang="en-CA" dirty="0"/>
              <a:t> = </a:t>
            </a:r>
            <a:r>
              <a:rPr lang="en-CA" dirty="0" err="1"/>
              <a:t>GridSearchCV</a:t>
            </a:r>
            <a:r>
              <a:rPr lang="en-CA" dirty="0"/>
              <a:t>(estimator=model, </a:t>
            </a:r>
            <a:r>
              <a:rPr lang="en-CA" dirty="0" err="1"/>
              <a:t>param_grid</a:t>
            </a:r>
            <a:r>
              <a:rPr lang="en-CA" dirty="0"/>
              <a:t>=</a:t>
            </a:r>
            <a:r>
              <a:rPr lang="en-CA" dirty="0" err="1"/>
              <a:t>param_grid</a:t>
            </a:r>
            <a:r>
              <a:rPr lang="en-CA" dirty="0"/>
              <a:t>, cv=5)</a:t>
            </a:r>
          </a:p>
          <a:p>
            <a:r>
              <a:rPr lang="en-CA" dirty="0" err="1"/>
              <a:t>grid_search.fit</a:t>
            </a:r>
            <a:r>
              <a:rPr lang="en-CA" dirty="0"/>
              <a:t>(</a:t>
            </a:r>
            <a:r>
              <a:rPr lang="en-CA" dirty="0" err="1"/>
              <a:t>X_train</a:t>
            </a:r>
            <a:r>
              <a:rPr lang="en-CA" dirty="0"/>
              <a:t>, </a:t>
            </a:r>
            <a:r>
              <a:rPr lang="en-CA" dirty="0" err="1"/>
              <a:t>y_train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 err="1"/>
              <a:t>best_model</a:t>
            </a:r>
            <a:r>
              <a:rPr lang="en-CA" dirty="0"/>
              <a:t> = </a:t>
            </a:r>
            <a:r>
              <a:rPr lang="en-CA" dirty="0" err="1"/>
              <a:t>grid_search.best_estimator</a:t>
            </a:r>
            <a:r>
              <a:rPr lang="en-CA" dirty="0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71402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371-E269-5D0D-0743-24167D5B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F3BC-B8FE-8034-B28C-05EAB32B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dirty="0"/>
              <a:t>Once the model is performing satisfactorily, deploy it into production. </a:t>
            </a:r>
          </a:p>
          <a:p>
            <a:r>
              <a:rPr lang="en-US" dirty="0"/>
              <a:t>This involves integrating it into the target system or application, monitoring its performance, and ensuring proper scalability, reliability, and security.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C1BBA-3EFD-78F7-B529-86073BE0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E7C14-8304-7392-E629-46DF9A72CBBE}"/>
              </a:ext>
            </a:extLst>
          </p:cNvPr>
          <p:cNvSpPr txBox="1"/>
          <p:nvPr/>
        </p:nvSpPr>
        <p:spPr>
          <a:xfrm>
            <a:off x="1334814" y="316406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99FF"/>
                </a:solidFill>
              </a:rPr>
              <a:t># Deploy the best model to production</a:t>
            </a:r>
          </a:p>
          <a:p>
            <a:r>
              <a:rPr lang="en-US" dirty="0">
                <a:solidFill>
                  <a:srgbClr val="0099FF"/>
                </a:solidFill>
              </a:rPr>
              <a:t># Save the </a:t>
            </a:r>
            <a:r>
              <a:rPr lang="en-US" dirty="0" err="1">
                <a:solidFill>
                  <a:srgbClr val="0099FF"/>
                </a:solidFill>
              </a:rPr>
              <a:t>best_model</a:t>
            </a:r>
            <a:r>
              <a:rPr lang="en-US" dirty="0">
                <a:solidFill>
                  <a:srgbClr val="0099FF"/>
                </a:solidFill>
              </a:rPr>
              <a:t> object for later use</a:t>
            </a:r>
          </a:p>
          <a:p>
            <a:endParaRPr lang="en-US" dirty="0">
              <a:solidFill>
                <a:srgbClr val="0099FF"/>
              </a:solidFill>
            </a:endParaRPr>
          </a:p>
          <a:p>
            <a:r>
              <a:rPr lang="en-US" dirty="0">
                <a:solidFill>
                  <a:srgbClr val="0099FF"/>
                </a:solidFill>
              </a:rPr>
              <a:t># Continuously monitor the deployed model's performance</a:t>
            </a:r>
          </a:p>
          <a:p>
            <a:r>
              <a:rPr lang="en-US" dirty="0">
                <a:solidFill>
                  <a:srgbClr val="0099FF"/>
                </a:solidFill>
              </a:rPr>
              <a:t># Retrain the model periodically on new data</a:t>
            </a:r>
          </a:p>
          <a:p>
            <a:r>
              <a:rPr lang="en-US" dirty="0">
                <a:solidFill>
                  <a:srgbClr val="0099FF"/>
                </a:solidFill>
              </a:rPr>
              <a:t># Make necessary updates or improvements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03217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371-E269-5D0D-0743-24167D5B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Monitoring and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F3BC-B8FE-8034-B28C-05EAB32B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dirty="0"/>
              <a:t>Continuously monitor the deployed model's performance, retraining it periodically on new data, and making necessary updates or improvements as required.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C1BBA-3EFD-78F7-B529-86073BE0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65025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842B-D3BC-F5E5-1085-0A46F83A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Feature engineering and selection techniques</a:t>
            </a:r>
            <a:endParaRPr lang="en-CA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F99AC-5536-A385-967A-FF8ACE99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dirty="0" err="1"/>
              <a:t>Featur</a:t>
            </a:r>
            <a:r>
              <a:rPr lang="en-US" sz="1800" dirty="0"/>
              <a:t>selection aims to identify the subset of relevant features that have the most impact on the predictive performance of a machine learning model. Some common techniques for feature selection include: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048E6-6FC1-6EF9-DB22-E1BB2AE5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3F9504-6348-C415-149B-BB20F83009DC}"/>
              </a:ext>
            </a:extLst>
          </p:cNvPr>
          <p:cNvSpPr/>
          <p:nvPr/>
        </p:nvSpPr>
        <p:spPr>
          <a:xfrm>
            <a:off x="783437" y="2032927"/>
            <a:ext cx="3426372" cy="751332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/>
              <a:t>Univariate feature selection</a:t>
            </a:r>
            <a:endParaRPr lang="en-CA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43A52-34F9-02B6-EE13-E89596304495}"/>
              </a:ext>
            </a:extLst>
          </p:cNvPr>
          <p:cNvSpPr/>
          <p:nvPr/>
        </p:nvSpPr>
        <p:spPr>
          <a:xfrm>
            <a:off x="783437" y="2888862"/>
            <a:ext cx="3426372" cy="116386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Recursive Feature Elimination (RFE)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73753E-A3FD-7356-FAE2-C375FEDE61D4}"/>
              </a:ext>
            </a:extLst>
          </p:cNvPr>
          <p:cNvSpPr/>
          <p:nvPr/>
        </p:nvSpPr>
        <p:spPr>
          <a:xfrm>
            <a:off x="783437" y="4115285"/>
            <a:ext cx="3380124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Regularization methods</a:t>
            </a:r>
            <a:endParaRPr lang="en-CA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F1366A-127A-339B-119F-EBB3AABEA5DE}"/>
              </a:ext>
            </a:extLst>
          </p:cNvPr>
          <p:cNvSpPr/>
          <p:nvPr/>
        </p:nvSpPr>
        <p:spPr>
          <a:xfrm>
            <a:off x="4079481" y="2084292"/>
            <a:ext cx="7359977" cy="647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Evaluating each feature individually using statistical tests or scoring metrics and selecting the top-ranked features.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2AB282-2CE9-CA42-835C-09E84C4D13B9}"/>
              </a:ext>
            </a:extLst>
          </p:cNvPr>
          <p:cNvSpPr/>
          <p:nvPr/>
        </p:nvSpPr>
        <p:spPr>
          <a:xfrm>
            <a:off x="4079481" y="2909882"/>
            <a:ext cx="7359977" cy="1125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approach involves iteratively training models and eliminating the least important features until the desired number of features is achieved.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89FC3-6E4E-0917-ECF2-5A5DA55F8B32}"/>
              </a:ext>
            </a:extLst>
          </p:cNvPr>
          <p:cNvSpPr/>
          <p:nvPr/>
        </p:nvSpPr>
        <p:spPr>
          <a:xfrm>
            <a:off x="4079481" y="4144383"/>
            <a:ext cx="7359977" cy="900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Techniques like L1 regularization (Lasso) or L2 regularization (Ridge) can encourage sparsity in the model weights, effectively performing feature selection.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AB2E18-A5A2-13E6-8806-AD2E5708EFBC}"/>
              </a:ext>
            </a:extLst>
          </p:cNvPr>
          <p:cNvSpPr/>
          <p:nvPr/>
        </p:nvSpPr>
        <p:spPr>
          <a:xfrm>
            <a:off x="752542" y="5196342"/>
            <a:ext cx="3380124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importance from tree-based models</a:t>
            </a:r>
            <a:endParaRPr lang="en-CA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32047-3DDB-7691-ECA0-FE04866C5D0A}"/>
              </a:ext>
            </a:extLst>
          </p:cNvPr>
          <p:cNvSpPr/>
          <p:nvPr/>
        </p:nvSpPr>
        <p:spPr>
          <a:xfrm>
            <a:off x="4048586" y="5225440"/>
            <a:ext cx="7359977" cy="900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trees and ensemble models like Random Forests or Gradient Boosting can provide a feature importance score, which indicates the relative significance of each feature.</a:t>
            </a:r>
          </a:p>
        </p:txBody>
      </p:sp>
    </p:spTree>
    <p:extLst>
      <p:ext uri="{BB962C8B-B14F-4D97-AF65-F5344CB8AC3E}">
        <p14:creationId xmlns:p14="http://schemas.microsoft.com/office/powerpoint/2010/main" val="35194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6D4A-F5A6-973E-D085-657598A7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Techniques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D0FBD-E611-9B6D-79C3-AB02C60D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DDB95B-451D-C76D-2678-B44ECC8DD0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090844"/>
              </p:ext>
            </p:extLst>
          </p:nvPr>
        </p:nvGraphicFramePr>
        <p:xfrm>
          <a:off x="1774936" y="1250731"/>
          <a:ext cx="10058400" cy="5076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2613EF6-A571-2338-AFE5-9D810F1E4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183160" y="2007475"/>
            <a:ext cx="1502979" cy="444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52493E-DE82-3B90-2D7F-F4866132A2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229" y="3429000"/>
            <a:ext cx="805635" cy="49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45C2F-5067-0A45-F526-755A226AD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663" y="4267681"/>
            <a:ext cx="871233" cy="502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ED0B2-45AB-A203-9DC1-69CE918E5F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160" y="5476016"/>
            <a:ext cx="1582155" cy="5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7830-CE8E-B724-B35F-A74C1447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Techniques: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285D7-390C-0D04-B1DC-BB884AC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6F4A6E-2786-8604-75EE-B34BA14CA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29337"/>
              </p:ext>
            </p:extLst>
          </p:nvPr>
        </p:nvGraphicFramePr>
        <p:xfrm>
          <a:off x="2015567" y="1219200"/>
          <a:ext cx="9140113" cy="455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8D931B-6585-AE4C-1CDD-82FBB9784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624" y="2738110"/>
            <a:ext cx="1809391" cy="757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34AC7-6ACC-7360-495E-B8D64F4F18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62" y="3466772"/>
            <a:ext cx="1752753" cy="6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9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7830-CE8E-B724-B35F-A74C1447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Techniques: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285D7-390C-0D04-B1DC-BB884AC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6F4A6E-2786-8604-75EE-B34BA14CAA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551428"/>
              </p:ext>
            </p:extLst>
          </p:nvPr>
        </p:nvGraphicFramePr>
        <p:xfrm>
          <a:off x="1569200" y="286603"/>
          <a:ext cx="10058400" cy="469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A948627C-F33A-F7B7-B803-672F0F58C7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125" y="1655074"/>
            <a:ext cx="2106114" cy="13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44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D25-38C9-708C-C353-6F6835F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5C48-4B85-E34D-D63F-1728DEC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 </a:t>
            </a:r>
            <a:r>
              <a:rPr lang="en-CA" dirty="0" err="1"/>
              <a:t>Aurélien</a:t>
            </a:r>
            <a:r>
              <a:rPr lang="en-CA" dirty="0"/>
              <a:t> </a:t>
            </a:r>
            <a:r>
              <a:rPr lang="en-CA" dirty="0" err="1"/>
              <a:t>Géron</a:t>
            </a:r>
            <a:r>
              <a:rPr lang="en-CA" dirty="0"/>
              <a:t>, "Hands-On Machine Learning with Scikit-Learn, </a:t>
            </a:r>
            <a:r>
              <a:rPr lang="en-CA" dirty="0" err="1"/>
              <a:t>Keras</a:t>
            </a:r>
            <a:r>
              <a:rPr lang="en-CA" dirty="0"/>
              <a:t>, and TensorFlow," O'Reilly Media, 2019.</a:t>
            </a:r>
          </a:p>
          <a:p>
            <a:r>
              <a:rPr lang="en-CA" dirty="0"/>
              <a:t>Max Kuhn and Kjell Johnson, "Applied Predictive Modeling," Springer, 2013.</a:t>
            </a:r>
          </a:p>
          <a:p>
            <a:r>
              <a:rPr lang="en-CA" dirty="0"/>
              <a:t>Alice Zheng and Amanda </a:t>
            </a:r>
            <a:r>
              <a:rPr lang="en-CA" dirty="0" err="1"/>
              <a:t>Casari</a:t>
            </a:r>
            <a:r>
              <a:rPr lang="en-CA" dirty="0"/>
              <a:t>, "Feature Engineering for Machine Learning: Principles and Techniques for Data Scientists," O'Reilly Media, 2018.</a:t>
            </a:r>
          </a:p>
          <a:p>
            <a:r>
              <a:rPr lang="en-CA" dirty="0"/>
              <a:t>Trevor Hastie, Robert </a:t>
            </a:r>
            <a:r>
              <a:rPr lang="en-CA" dirty="0" err="1"/>
              <a:t>Tibshirani</a:t>
            </a:r>
            <a:r>
              <a:rPr lang="en-CA" dirty="0"/>
              <a:t>, and Jerome Friedman, "The Elements of Statistical Learning: Data Mining, Inference, and Prediction," Springer, 2009.</a:t>
            </a:r>
          </a:p>
          <a:p>
            <a:r>
              <a:rPr lang="en-CA" dirty="0"/>
              <a:t>Sebastian </a:t>
            </a:r>
            <a:r>
              <a:rPr lang="en-CA" dirty="0" err="1"/>
              <a:t>Raschka</a:t>
            </a:r>
            <a:r>
              <a:rPr lang="en-CA" dirty="0"/>
              <a:t> and Vahid </a:t>
            </a:r>
            <a:r>
              <a:rPr lang="en-CA" dirty="0" err="1"/>
              <a:t>Mirjalili</a:t>
            </a:r>
            <a:r>
              <a:rPr lang="en-CA" dirty="0"/>
              <a:t>, "Python Machine Learning," </a:t>
            </a:r>
            <a:r>
              <a:rPr lang="en-CA" dirty="0" err="1"/>
              <a:t>Packt</a:t>
            </a:r>
            <a:r>
              <a:rPr lang="en-CA" dirty="0"/>
              <a:t> Publishing, 2019.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EACF-42E5-AB07-0E63-F9C4F8E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421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5A734-FADF-4CCA-902A-9886B2C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AF2A0-928C-4478-8227-A2A124355430}"/>
              </a:ext>
            </a:extLst>
          </p:cNvPr>
          <p:cNvSpPr/>
          <p:nvPr/>
        </p:nvSpPr>
        <p:spPr bwMode="auto">
          <a:xfrm>
            <a:off x="0" y="2526646"/>
            <a:ext cx="12191999" cy="1784048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35">
            <a:extLst>
              <a:ext uri="{FF2B5EF4-FFF2-40B4-BE49-F238E27FC236}">
                <a16:creationId xmlns:a16="http://schemas.microsoft.com/office/drawing/2014/main" id="{E84EC950-0DF1-464E-BC21-98E726220D80}"/>
              </a:ext>
            </a:extLst>
          </p:cNvPr>
          <p:cNvSpPr txBox="1">
            <a:spLocks/>
          </p:cNvSpPr>
          <p:nvPr/>
        </p:nvSpPr>
        <p:spPr>
          <a:xfrm>
            <a:off x="-105103" y="2526646"/>
            <a:ext cx="12297101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spc="-49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5490"/>
              </a:lnSpc>
            </a:pPr>
            <a:r>
              <a:rPr lang="en-US" sz="3200" dirty="0">
                <a:latin typeface="+mj-lt"/>
              </a:rPr>
              <a:t>Lecture 2: How create an end-to-end machine learning project </a:t>
            </a:r>
            <a:endParaRPr lang="en-CA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7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B7F56-BAAF-0063-9922-5110DC4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 baseline="0" dirty="0">
                <a:latin typeface="+mn-lt"/>
                <a:ea typeface="+mj-ea"/>
                <a:cs typeface="+mj-cs"/>
              </a:rPr>
              <a:t>Intended Learning 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071-7AD0-8CAA-377F-92612895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0" i="0" u="none" strike="noStrike" baseline="0" dirty="0">
                <a:latin typeface="Verdana" panose="020B0604030504040204" pitchFamily="34" charset="0"/>
              </a:rPr>
              <a:t>Discuss the management process for machine learning projects</a:t>
            </a:r>
          </a:p>
          <a:p>
            <a:pPr lvl="1"/>
            <a:r>
              <a:rPr lang="en-US" sz="2400" b="0" i="0" u="none" strike="noStrike" baseline="0" dirty="0">
                <a:latin typeface="Verdana" panose="020B0604030504040204" pitchFamily="34" charset="0"/>
              </a:rPr>
              <a:t>Explain feature engineering and selection techniques as part of machine learning model building process</a:t>
            </a:r>
          </a:p>
          <a:p>
            <a:pPr lvl="1"/>
            <a:r>
              <a:rPr lang="en-US" sz="2400" b="0" i="0" u="none" strike="noStrike" baseline="0" dirty="0">
                <a:latin typeface="Verdana" panose="020B0604030504040204" pitchFamily="34" charset="0"/>
              </a:rPr>
              <a:t>Identify the evaluation techniques used in assessing machine learning projects</a:t>
            </a:r>
            <a:endParaRPr lang="en-CA" sz="2400" b="0" i="0" u="none" strike="noStrike" baseline="0" dirty="0">
              <a:latin typeface="Verdan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93864-E702-0E52-F1BE-3D46CF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751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44-0807-158B-C751-7044532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Management process for machine learning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B1BE-FC4F-D2F7-88E0-B81505AF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sz="2000" dirty="0"/>
              <a:t>The management process for machine learning projects involves several key steps to ensure successful development and deployment of machine learning models. </a:t>
            </a:r>
          </a:p>
          <a:p>
            <a:r>
              <a:rPr lang="en-US" sz="2000" dirty="0"/>
              <a:t> Here is an overview of the typical management process for machine learning projects: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BA16-4C05-DE47-2B27-EF00791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A7BE6B-DD9A-1D41-C612-6FFD1C845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23108"/>
              </p:ext>
            </p:extLst>
          </p:nvPr>
        </p:nvGraphicFramePr>
        <p:xfrm>
          <a:off x="1097280" y="2436539"/>
          <a:ext cx="10179269" cy="2452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63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0684-A37D-E14D-F09D-3CEA7018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Problem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55F-2827-A354-56BB-05C4A41D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r>
              <a:rPr lang="en-US" dirty="0"/>
              <a:t>Clearly define the problem you want to solve using machine learning. </a:t>
            </a:r>
          </a:p>
          <a:p>
            <a:r>
              <a:rPr lang="en-US" dirty="0"/>
              <a:t> This includes understanding the business objective, defining the scope, and setting clear goals for the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7A070-4B78-500A-2302-D8D43AA6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85016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0684-A37D-E14D-F09D-3CEA7018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Collection and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55F-2827-A354-56BB-05C4A41D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4269"/>
            <a:ext cx="5198417" cy="2209131"/>
          </a:xfrm>
        </p:spPr>
        <p:txBody>
          <a:bodyPr>
            <a:normAutofit/>
          </a:bodyPr>
          <a:lstStyle/>
          <a:p>
            <a:r>
              <a:rPr lang="en-US" dirty="0"/>
              <a:t>Gather the relevant data required for the project. This may involve:</a:t>
            </a:r>
          </a:p>
          <a:p>
            <a:pPr lvl="1"/>
            <a:r>
              <a:rPr lang="en-US" dirty="0"/>
              <a:t>collecting data from various sources, </a:t>
            </a:r>
          </a:p>
          <a:p>
            <a:pPr lvl="1"/>
            <a:r>
              <a:rPr lang="en-US" dirty="0"/>
              <a:t>cleaning and preprocessing the data, </a:t>
            </a:r>
          </a:p>
          <a:p>
            <a:pPr lvl="1"/>
            <a:r>
              <a:rPr lang="en-US" dirty="0"/>
              <a:t>handling missing values</a:t>
            </a:r>
          </a:p>
          <a:p>
            <a:pPr lvl="1"/>
            <a:r>
              <a:rPr lang="en-US" dirty="0"/>
              <a:t>performing necessary transformations.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7A070-4B78-500A-2302-D8D43AA6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FA2CA-DADD-937B-95DA-10EF675D0A41}"/>
              </a:ext>
            </a:extLst>
          </p:cNvPr>
          <p:cNvSpPr txBox="1"/>
          <p:nvPr/>
        </p:nvSpPr>
        <p:spPr>
          <a:xfrm>
            <a:off x="6625721" y="1324972"/>
            <a:ext cx="4529959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99FF"/>
                </a:solidFill>
              </a:rPr>
              <a:t># Import necessary libraries</a:t>
            </a:r>
          </a:p>
          <a:p>
            <a:r>
              <a:rPr lang="en-CA" dirty="0"/>
              <a:t>import pandas as pd</a:t>
            </a:r>
          </a:p>
          <a:p>
            <a:r>
              <a:rPr lang="en-CA" dirty="0">
                <a:solidFill>
                  <a:srgbClr val="0099FF"/>
                </a:solidFill>
              </a:rPr>
              <a:t># Load the dataset</a:t>
            </a:r>
          </a:p>
          <a:p>
            <a:r>
              <a:rPr lang="en-CA" dirty="0"/>
              <a:t>data = </a:t>
            </a:r>
            <a:r>
              <a:rPr lang="en-CA" dirty="0" err="1"/>
              <a:t>pd.read_csv</a:t>
            </a:r>
            <a:r>
              <a:rPr lang="en-CA" dirty="0"/>
              <a:t>('dataset.csv')</a:t>
            </a:r>
          </a:p>
          <a:p>
            <a:r>
              <a:rPr lang="en-CA" dirty="0">
                <a:solidFill>
                  <a:srgbClr val="0099FF"/>
                </a:solidFill>
              </a:rPr>
              <a:t># Define the target variable</a:t>
            </a:r>
          </a:p>
          <a:p>
            <a:r>
              <a:rPr lang="en-CA" dirty="0"/>
              <a:t>target = data['target']</a:t>
            </a:r>
          </a:p>
          <a:p>
            <a:r>
              <a:rPr lang="en-CA" dirty="0">
                <a:solidFill>
                  <a:srgbClr val="0099FF"/>
                </a:solidFill>
              </a:rPr>
              <a:t># Define the feature variables</a:t>
            </a:r>
          </a:p>
          <a:p>
            <a:r>
              <a:rPr lang="en-CA" dirty="0"/>
              <a:t>features = </a:t>
            </a:r>
            <a:r>
              <a:rPr lang="en-CA" dirty="0" err="1"/>
              <a:t>data.drop</a:t>
            </a:r>
            <a:r>
              <a:rPr lang="en-CA" dirty="0"/>
              <a:t>('target', axis=1)</a:t>
            </a:r>
          </a:p>
          <a:p>
            <a:r>
              <a:rPr lang="en-CA" sz="1800" dirty="0">
                <a:solidFill>
                  <a:srgbClr val="0099FF"/>
                </a:solidFill>
              </a:rPr>
              <a:t># Handle missing values</a:t>
            </a:r>
          </a:p>
          <a:p>
            <a:r>
              <a:rPr lang="en-CA" sz="1800" dirty="0"/>
              <a:t>features = </a:t>
            </a:r>
            <a:r>
              <a:rPr lang="en-CA" sz="1800" dirty="0" err="1"/>
              <a:t>features.fillna</a:t>
            </a:r>
            <a:r>
              <a:rPr lang="en-CA" sz="1800" dirty="0"/>
              <a:t>(</a:t>
            </a:r>
            <a:r>
              <a:rPr lang="en-CA" sz="1800" dirty="0" err="1"/>
              <a:t>features.mean</a:t>
            </a:r>
            <a:r>
              <a:rPr lang="en-CA" sz="1800" dirty="0"/>
              <a:t>())</a:t>
            </a:r>
          </a:p>
          <a:p>
            <a:r>
              <a:rPr lang="en-CA" sz="1800" dirty="0">
                <a:solidFill>
                  <a:srgbClr val="0099FF"/>
                </a:solidFill>
              </a:rPr>
              <a:t># Perform feature scaling or normalization</a:t>
            </a:r>
          </a:p>
          <a:p>
            <a:r>
              <a:rPr lang="en-CA" sz="1800" dirty="0"/>
              <a:t>from </a:t>
            </a:r>
            <a:r>
              <a:rPr lang="en-CA" sz="1800" dirty="0" err="1"/>
              <a:t>sklearn.preprocessing</a:t>
            </a:r>
            <a:r>
              <a:rPr lang="en-CA" sz="1800" dirty="0"/>
              <a:t> import </a:t>
            </a:r>
            <a:r>
              <a:rPr lang="en-CA" sz="1800" dirty="0" err="1"/>
              <a:t>MinMaxScaler</a:t>
            </a:r>
            <a:endParaRPr lang="en-CA" sz="1800" dirty="0"/>
          </a:p>
          <a:p>
            <a:r>
              <a:rPr lang="en-CA" sz="1800" dirty="0"/>
              <a:t>scaler = </a:t>
            </a:r>
            <a:r>
              <a:rPr lang="en-CA" sz="1800" dirty="0" err="1"/>
              <a:t>MinMaxScaler</a:t>
            </a:r>
            <a:r>
              <a:rPr lang="en-CA" sz="1800" dirty="0"/>
              <a:t>()</a:t>
            </a:r>
          </a:p>
          <a:p>
            <a:r>
              <a:rPr lang="en-CA" sz="1800" dirty="0" err="1"/>
              <a:t>features_scaled</a:t>
            </a:r>
            <a:r>
              <a:rPr lang="en-CA" sz="1800" dirty="0"/>
              <a:t> = </a:t>
            </a:r>
            <a:r>
              <a:rPr lang="en-CA" sz="1800" dirty="0" err="1"/>
              <a:t>scaler.fit_transform</a:t>
            </a:r>
            <a:r>
              <a:rPr lang="en-CA" sz="1800" dirty="0"/>
              <a:t>(features)</a:t>
            </a:r>
          </a:p>
        </p:txBody>
      </p:sp>
    </p:spTree>
    <p:extLst>
      <p:ext uri="{BB962C8B-B14F-4D97-AF65-F5344CB8AC3E}">
        <p14:creationId xmlns:p14="http://schemas.microsoft.com/office/powerpoint/2010/main" val="351643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0684-A37D-E14D-F09D-3CEA7018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Feature Engineering and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55F-2827-A354-56BB-05C4A41D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r>
              <a:rPr lang="en-US" dirty="0"/>
              <a:t>Feature engineering involves creating new features or transforming existing ones to improve the performance of machine learning models. </a:t>
            </a:r>
          </a:p>
          <a:p>
            <a:r>
              <a:rPr lang="en-US" dirty="0"/>
              <a:t>This process can include techniques like one-hot encoding, scaling, dimensionality reduction, and creating interaction variables. </a:t>
            </a:r>
          </a:p>
          <a:p>
            <a:r>
              <a:rPr lang="en-US" dirty="0"/>
              <a:t>Feature selection refers to identifying the most relevant features that contribute to the prediction task, using methods like correlation analysis, information gain, or regularization..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7A070-4B78-500A-2302-D8D43AA6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FA2CA-DADD-937B-95DA-10EF675D0A41}"/>
              </a:ext>
            </a:extLst>
          </p:cNvPr>
          <p:cNvSpPr txBox="1"/>
          <p:nvPr/>
        </p:nvSpPr>
        <p:spPr>
          <a:xfrm>
            <a:off x="2636859" y="4257359"/>
            <a:ext cx="665725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0099FF"/>
                </a:solidFill>
              </a:rPr>
              <a:t># Perform feature selection (example using univariate feature selection)</a:t>
            </a:r>
          </a:p>
          <a:p>
            <a:r>
              <a:rPr lang="en-CA" sz="1600" dirty="0"/>
              <a:t>from </a:t>
            </a:r>
            <a:r>
              <a:rPr lang="en-CA" sz="1600" dirty="0" err="1"/>
              <a:t>sklearn.feature_selection</a:t>
            </a:r>
            <a:r>
              <a:rPr lang="en-CA" sz="1600" dirty="0"/>
              <a:t> import </a:t>
            </a:r>
            <a:r>
              <a:rPr lang="en-CA" sz="1600" dirty="0" err="1"/>
              <a:t>SelectKBest</a:t>
            </a:r>
            <a:r>
              <a:rPr lang="en-CA" sz="1600" dirty="0"/>
              <a:t>, </a:t>
            </a:r>
            <a:r>
              <a:rPr lang="en-CA" sz="1600" dirty="0" err="1"/>
              <a:t>f_classif</a:t>
            </a:r>
            <a:endParaRPr lang="en-CA" sz="1600" dirty="0"/>
          </a:p>
          <a:p>
            <a:r>
              <a:rPr lang="en-CA" sz="1600" dirty="0"/>
              <a:t>selector = </a:t>
            </a:r>
            <a:r>
              <a:rPr lang="en-CA" sz="1600" dirty="0" err="1"/>
              <a:t>SelectKBest</a:t>
            </a:r>
            <a:r>
              <a:rPr lang="en-CA" sz="1600" dirty="0"/>
              <a:t>(</a:t>
            </a:r>
            <a:r>
              <a:rPr lang="en-CA" sz="1600" dirty="0" err="1"/>
              <a:t>score_func</a:t>
            </a:r>
            <a:r>
              <a:rPr lang="en-CA" sz="1600" dirty="0"/>
              <a:t>=</a:t>
            </a:r>
            <a:r>
              <a:rPr lang="en-CA" sz="1600" dirty="0" err="1"/>
              <a:t>f_classif</a:t>
            </a:r>
            <a:r>
              <a:rPr lang="en-CA" sz="1600" dirty="0"/>
              <a:t>, k=5)</a:t>
            </a:r>
          </a:p>
          <a:p>
            <a:r>
              <a:rPr lang="en-CA" sz="1600" dirty="0" err="1"/>
              <a:t>selected_features</a:t>
            </a:r>
            <a:r>
              <a:rPr lang="en-CA" sz="1600" dirty="0"/>
              <a:t> = </a:t>
            </a:r>
            <a:r>
              <a:rPr lang="en-CA" sz="1600" dirty="0" err="1"/>
              <a:t>selector.fit_transform</a:t>
            </a:r>
            <a:r>
              <a:rPr lang="en-CA" sz="1600" dirty="0"/>
              <a:t>(</a:t>
            </a:r>
            <a:r>
              <a:rPr lang="en-CA" sz="1600" dirty="0" err="1"/>
              <a:t>features_scaled</a:t>
            </a:r>
            <a:r>
              <a:rPr lang="en-CA" sz="1600" dirty="0"/>
              <a:t>, target)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11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371-E269-5D0D-0743-24167D5B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Selection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F3BC-B8FE-8034-B28C-05EAB32B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4315548" cy="4551571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US" dirty="0"/>
              <a:t>Select the appropriate machine learning algorithm(s) based on the problem at hand and the available data. </a:t>
            </a:r>
          </a:p>
          <a:p>
            <a:r>
              <a:rPr lang="en-US" dirty="0"/>
              <a:t>This could involve techniques such as decision trees, support vector machines, neural networks, or ensemble methods. </a:t>
            </a:r>
          </a:p>
          <a:p>
            <a:r>
              <a:rPr lang="en-US" dirty="0"/>
              <a:t>Train the selected model(s) using the prepared dataset.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C1BBA-3EFD-78F7-B529-86073BE0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4BC65-1377-0BE5-006B-C8C16A10DD7C}"/>
              </a:ext>
            </a:extLst>
          </p:cNvPr>
          <p:cNvSpPr txBox="1"/>
          <p:nvPr/>
        </p:nvSpPr>
        <p:spPr>
          <a:xfrm>
            <a:off x="5602014" y="168329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99FF"/>
                </a:solidFill>
              </a:rPr>
              <a:t># Split the dataset into training and testing sets</a:t>
            </a:r>
          </a:p>
          <a:p>
            <a:r>
              <a:rPr lang="en-CA" dirty="0"/>
              <a:t>from </a:t>
            </a:r>
            <a:r>
              <a:rPr lang="en-CA" dirty="0" err="1"/>
              <a:t>sklearn.model_selection</a:t>
            </a:r>
            <a:r>
              <a:rPr lang="en-CA" dirty="0"/>
              <a:t> import </a:t>
            </a:r>
            <a:r>
              <a:rPr lang="en-CA" dirty="0" err="1"/>
              <a:t>train_test_split</a:t>
            </a:r>
            <a:endParaRPr lang="en-CA" dirty="0"/>
          </a:p>
          <a:p>
            <a:r>
              <a:rPr lang="en-CA" dirty="0" err="1"/>
              <a:t>X_train</a:t>
            </a:r>
            <a:r>
              <a:rPr lang="en-CA" dirty="0"/>
              <a:t>, </a:t>
            </a:r>
            <a:r>
              <a:rPr lang="en-CA" dirty="0" err="1"/>
              <a:t>X_test</a:t>
            </a:r>
            <a:r>
              <a:rPr lang="en-CA" dirty="0"/>
              <a:t>, </a:t>
            </a:r>
            <a:r>
              <a:rPr lang="en-CA" dirty="0" err="1"/>
              <a:t>y_train</a:t>
            </a:r>
            <a:r>
              <a:rPr lang="en-CA" dirty="0"/>
              <a:t>, </a:t>
            </a:r>
            <a:r>
              <a:rPr lang="en-CA" dirty="0" err="1"/>
              <a:t>y_test</a:t>
            </a:r>
            <a:r>
              <a:rPr lang="en-CA" dirty="0"/>
              <a:t> = </a:t>
            </a:r>
            <a:r>
              <a:rPr lang="en-CA" dirty="0" err="1"/>
              <a:t>train_test_split</a:t>
            </a:r>
            <a:r>
              <a:rPr lang="en-CA" dirty="0"/>
              <a:t>(</a:t>
            </a:r>
            <a:r>
              <a:rPr lang="en-CA" dirty="0" err="1"/>
              <a:t>selected_features</a:t>
            </a:r>
            <a:r>
              <a:rPr lang="en-CA" dirty="0"/>
              <a:t>, target, </a:t>
            </a:r>
            <a:r>
              <a:rPr lang="en-CA" dirty="0" err="1"/>
              <a:t>test_size</a:t>
            </a:r>
            <a:r>
              <a:rPr lang="en-CA" dirty="0"/>
              <a:t>=0.2, </a:t>
            </a:r>
            <a:r>
              <a:rPr lang="en-CA" dirty="0" err="1"/>
              <a:t>random_state</a:t>
            </a:r>
            <a:r>
              <a:rPr lang="en-CA" dirty="0"/>
              <a:t>=42)</a:t>
            </a:r>
          </a:p>
          <a:p>
            <a:endParaRPr lang="en-CA" dirty="0"/>
          </a:p>
          <a:p>
            <a:r>
              <a:rPr lang="en-CA" dirty="0">
                <a:solidFill>
                  <a:srgbClr val="0099FF"/>
                </a:solidFill>
              </a:rPr>
              <a:t># Train a machine learning model (example using a decision tree classifier)</a:t>
            </a:r>
          </a:p>
          <a:p>
            <a:r>
              <a:rPr lang="en-CA" dirty="0"/>
              <a:t>from </a:t>
            </a:r>
            <a:r>
              <a:rPr lang="en-CA" dirty="0" err="1"/>
              <a:t>sklearn.tree</a:t>
            </a:r>
            <a:r>
              <a:rPr lang="en-CA" dirty="0"/>
              <a:t> import </a:t>
            </a:r>
            <a:r>
              <a:rPr lang="en-CA" dirty="0" err="1"/>
              <a:t>DecisionTreeClassifier</a:t>
            </a:r>
            <a:endParaRPr lang="en-CA" dirty="0"/>
          </a:p>
          <a:p>
            <a:r>
              <a:rPr lang="en-CA" dirty="0"/>
              <a:t>model = </a:t>
            </a:r>
            <a:r>
              <a:rPr lang="en-CA" dirty="0" err="1"/>
              <a:t>DecisionTreeClassifier</a:t>
            </a:r>
            <a:r>
              <a:rPr lang="en-CA" dirty="0"/>
              <a:t>()</a:t>
            </a:r>
          </a:p>
          <a:p>
            <a:r>
              <a:rPr lang="en-CA" dirty="0" err="1"/>
              <a:t>model.fit</a:t>
            </a:r>
            <a:r>
              <a:rPr lang="en-CA" dirty="0"/>
              <a:t>(</a:t>
            </a:r>
            <a:r>
              <a:rPr lang="en-CA" dirty="0" err="1"/>
              <a:t>X_train</a:t>
            </a:r>
            <a:r>
              <a:rPr lang="en-CA" dirty="0"/>
              <a:t>, </a:t>
            </a:r>
            <a:r>
              <a:rPr lang="en-CA" dirty="0" err="1"/>
              <a:t>y_train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7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371-E269-5D0D-0743-24167D5B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F3BC-B8FE-8034-B28C-05EAB32B9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3979217" cy="4551571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US" dirty="0"/>
              <a:t>Assess the performance of the trained model(s) using suitable evaluation techniques, which we'll discuss in detail shortly.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C1BBA-3EFD-78F7-B529-86073BE0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F13E2-B41E-8C5F-3579-3E857B2741D3}"/>
              </a:ext>
            </a:extLst>
          </p:cNvPr>
          <p:cNvSpPr txBox="1"/>
          <p:nvPr/>
        </p:nvSpPr>
        <p:spPr>
          <a:xfrm>
            <a:off x="5990898" y="1146966"/>
            <a:ext cx="54548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99FF"/>
                </a:solidFill>
              </a:rPr>
              <a:t># Make predictions on the test set</a:t>
            </a:r>
          </a:p>
          <a:p>
            <a:r>
              <a:rPr lang="en-CA" dirty="0" err="1"/>
              <a:t>y_pred</a:t>
            </a:r>
            <a:r>
              <a:rPr lang="en-CA" dirty="0"/>
              <a:t> = </a:t>
            </a:r>
            <a:r>
              <a:rPr lang="en-CA" dirty="0" err="1"/>
              <a:t>model.predict</a:t>
            </a:r>
            <a:r>
              <a:rPr lang="en-CA" dirty="0"/>
              <a:t>(</a:t>
            </a:r>
            <a:r>
              <a:rPr lang="en-CA" dirty="0" err="1"/>
              <a:t>X_test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>
                <a:solidFill>
                  <a:srgbClr val="0099FF"/>
                </a:solidFill>
              </a:rPr>
              <a:t># Evaluate the model using appropriate metrics</a:t>
            </a:r>
          </a:p>
          <a:p>
            <a:r>
              <a:rPr lang="en-CA" dirty="0"/>
              <a:t>from </a:t>
            </a:r>
            <a:r>
              <a:rPr lang="en-CA" dirty="0" err="1"/>
              <a:t>sklearn.metrics</a:t>
            </a:r>
            <a:r>
              <a:rPr lang="en-CA" dirty="0"/>
              <a:t> import </a:t>
            </a:r>
            <a:r>
              <a:rPr lang="en-CA" dirty="0" err="1"/>
              <a:t>accuracy_score</a:t>
            </a:r>
            <a:r>
              <a:rPr lang="en-CA" dirty="0"/>
              <a:t>, </a:t>
            </a:r>
            <a:r>
              <a:rPr lang="en-CA" dirty="0" err="1"/>
              <a:t>precision_score</a:t>
            </a:r>
            <a:r>
              <a:rPr lang="en-CA" dirty="0"/>
              <a:t>, </a:t>
            </a:r>
            <a:r>
              <a:rPr lang="en-CA" dirty="0" err="1"/>
              <a:t>recall_score</a:t>
            </a:r>
            <a:r>
              <a:rPr lang="en-CA" dirty="0"/>
              <a:t>, f1_score</a:t>
            </a:r>
          </a:p>
          <a:p>
            <a:r>
              <a:rPr lang="en-CA" dirty="0"/>
              <a:t>accuracy = </a:t>
            </a:r>
            <a:r>
              <a:rPr lang="en-CA" dirty="0" err="1"/>
              <a:t>accuracy_score</a:t>
            </a:r>
            <a:r>
              <a:rPr lang="en-CA" dirty="0"/>
              <a:t>(</a:t>
            </a:r>
            <a:r>
              <a:rPr lang="en-CA" dirty="0" err="1"/>
              <a:t>y_test</a:t>
            </a:r>
            <a:r>
              <a:rPr lang="en-CA" dirty="0"/>
              <a:t>, </a:t>
            </a:r>
            <a:r>
              <a:rPr lang="en-CA" dirty="0" err="1"/>
              <a:t>y_pred</a:t>
            </a:r>
            <a:r>
              <a:rPr lang="en-CA" dirty="0"/>
              <a:t>)</a:t>
            </a:r>
          </a:p>
          <a:p>
            <a:r>
              <a:rPr lang="en-CA" dirty="0"/>
              <a:t>precision = </a:t>
            </a:r>
            <a:r>
              <a:rPr lang="en-CA" dirty="0" err="1"/>
              <a:t>precision_score</a:t>
            </a:r>
            <a:r>
              <a:rPr lang="en-CA" dirty="0"/>
              <a:t>(</a:t>
            </a:r>
            <a:r>
              <a:rPr lang="en-CA" dirty="0" err="1"/>
              <a:t>y_test</a:t>
            </a:r>
            <a:r>
              <a:rPr lang="en-CA" dirty="0"/>
              <a:t>, </a:t>
            </a:r>
            <a:r>
              <a:rPr lang="en-CA" dirty="0" err="1"/>
              <a:t>y_pred</a:t>
            </a:r>
            <a:r>
              <a:rPr lang="en-CA" dirty="0"/>
              <a:t>)</a:t>
            </a:r>
          </a:p>
          <a:p>
            <a:r>
              <a:rPr lang="en-CA" dirty="0"/>
              <a:t>recall = </a:t>
            </a:r>
            <a:r>
              <a:rPr lang="en-CA" dirty="0" err="1"/>
              <a:t>recall_score</a:t>
            </a:r>
            <a:r>
              <a:rPr lang="en-CA" dirty="0"/>
              <a:t>(</a:t>
            </a:r>
            <a:r>
              <a:rPr lang="en-CA" dirty="0" err="1"/>
              <a:t>y_test</a:t>
            </a:r>
            <a:r>
              <a:rPr lang="en-CA" dirty="0"/>
              <a:t>, </a:t>
            </a:r>
            <a:r>
              <a:rPr lang="en-CA" dirty="0" err="1"/>
              <a:t>y_pred</a:t>
            </a:r>
            <a:r>
              <a:rPr lang="en-CA" dirty="0"/>
              <a:t>)</a:t>
            </a:r>
          </a:p>
          <a:p>
            <a:r>
              <a:rPr lang="en-CA" dirty="0"/>
              <a:t>f1 = f1_score(</a:t>
            </a:r>
            <a:r>
              <a:rPr lang="en-CA" dirty="0" err="1"/>
              <a:t>y_test</a:t>
            </a:r>
            <a:r>
              <a:rPr lang="en-CA" dirty="0"/>
              <a:t>, </a:t>
            </a:r>
            <a:r>
              <a:rPr lang="en-CA" dirty="0" err="1"/>
              <a:t>y_pred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print("Accuracy:", accuracy)</a:t>
            </a:r>
          </a:p>
          <a:p>
            <a:r>
              <a:rPr lang="en-CA" dirty="0"/>
              <a:t>print("Precision:", precision)</a:t>
            </a:r>
          </a:p>
          <a:p>
            <a:r>
              <a:rPr lang="en-CA" dirty="0"/>
              <a:t>print("Recall:", recall)</a:t>
            </a:r>
          </a:p>
          <a:p>
            <a:r>
              <a:rPr lang="en-CA" dirty="0"/>
              <a:t>print("F1 Score:", f1)</a:t>
            </a:r>
          </a:p>
        </p:txBody>
      </p:sp>
    </p:spTree>
    <p:extLst>
      <p:ext uri="{BB962C8B-B14F-4D97-AF65-F5344CB8AC3E}">
        <p14:creationId xmlns:p14="http://schemas.microsoft.com/office/powerpoint/2010/main" val="39321640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5">
      <a:dk1>
        <a:srgbClr val="080808"/>
      </a:dk1>
      <a:lt1>
        <a:sysClr val="window" lastClr="FFFFFF"/>
      </a:lt1>
      <a:dk2>
        <a:srgbClr val="080808"/>
      </a:dk2>
      <a:lt2>
        <a:srgbClr val="BFBFBF"/>
      </a:lt2>
      <a:accent1>
        <a:srgbClr val="2F2F2F"/>
      </a:accent1>
      <a:accent2>
        <a:srgbClr val="DA29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1773B1"/>
      </a:folHlink>
    </a:clrScheme>
    <a:fontScheme name="Lat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B7F08F-E043-44AC-B201-10F61D404D20}" vid="{99CDD893-7676-4F1E-856F-52AB05416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1CBBCDDCC1048AD1D90687795FA6F" ma:contentTypeVersion="3" ma:contentTypeDescription="Create a new document." ma:contentTypeScope="" ma:versionID="658d5d9c526a0b8047ac180152cbc2cc">
  <xsd:schema xmlns:xsd="http://www.w3.org/2001/XMLSchema" xmlns:xs="http://www.w3.org/2001/XMLSchema" xmlns:p="http://schemas.microsoft.com/office/2006/metadata/properties" xmlns:ns2="beaa9621-5f50-4ca0-a28f-59c6e62b4aa4" targetNamespace="http://schemas.microsoft.com/office/2006/metadata/properties" ma:root="true" ma:fieldsID="bc4a64d91878c84784db8aed4cf4bf8e" ns2:_="">
    <xsd:import namespace="beaa9621-5f50-4ca0-a28f-59c6e62b4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a9621-5f50-4ca0-a28f-59c6e62b4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BCF2B2-339F-4EA1-9C78-40F9463A8376}"/>
</file>

<file path=customXml/itemProps2.xml><?xml version="1.0" encoding="utf-8"?>
<ds:datastoreItem xmlns:ds="http://schemas.openxmlformats.org/officeDocument/2006/customXml" ds:itemID="{08DFD2CF-74CB-4795-8E24-A9BE8C53D00B}"/>
</file>

<file path=customXml/itemProps3.xml><?xml version="1.0" encoding="utf-8"?>
<ds:datastoreItem xmlns:ds="http://schemas.openxmlformats.org/officeDocument/2006/customXml" ds:itemID="{C05273DB-50F2-425D-9619-0568DCF4747A}"/>
</file>

<file path=docProps/app.xml><?xml version="1.0" encoding="utf-8"?>
<Properties xmlns="http://schemas.openxmlformats.org/officeDocument/2006/extended-properties" xmlns:vt="http://schemas.openxmlformats.org/officeDocument/2006/docPropsVTypes">
  <TotalTime>10965</TotalTime>
  <Words>1825</Words>
  <Application>Microsoft Office PowerPoint</Application>
  <PresentationFormat>Widescreen</PresentationFormat>
  <Paragraphs>177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Lato</vt:lpstr>
      <vt:lpstr>Verdana</vt:lpstr>
      <vt:lpstr>Wingdings</vt:lpstr>
      <vt:lpstr>Theme2</vt:lpstr>
      <vt:lpstr>PowerPoint Presentation</vt:lpstr>
      <vt:lpstr>PowerPoint Presentation</vt:lpstr>
      <vt:lpstr>Intended Learning Objectives:</vt:lpstr>
      <vt:lpstr>Management process for machine learning projects</vt:lpstr>
      <vt:lpstr>Problem Definition:</vt:lpstr>
      <vt:lpstr>Data Collection and Preparation:</vt:lpstr>
      <vt:lpstr>Feature Engineering and Selection:</vt:lpstr>
      <vt:lpstr>Model Selection and Training</vt:lpstr>
      <vt:lpstr>Model Evaluation</vt:lpstr>
      <vt:lpstr>Model Tuning and Optimization</vt:lpstr>
      <vt:lpstr>Model Deployment</vt:lpstr>
      <vt:lpstr>Monitoring and Maintenance</vt:lpstr>
      <vt:lpstr>Feature engineering and selection techniques</vt:lpstr>
      <vt:lpstr>Evaluation Techniques </vt:lpstr>
      <vt:lpstr>Evaluation Techniques:</vt:lpstr>
      <vt:lpstr>Evaluation Techniques: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Omar Altrad</dc:creator>
  <cp:lastModifiedBy>Omar Al-Trad</cp:lastModifiedBy>
  <cp:revision>414</cp:revision>
  <dcterms:created xsi:type="dcterms:W3CDTF">2020-12-31T11:30:57Z</dcterms:created>
  <dcterms:modified xsi:type="dcterms:W3CDTF">2023-06-17T18:24:31Z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0x0101002D21CBBCDDCC1048AD1D90687795FA6F</vt:lpwstr>
  </property>
</Properties>
</file>