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Lato Black" panose="020F0502020204030203" pitchFamily="34" charset="0"/>
      <p:bold r:id="rId17"/>
      <p:boldItalic r:id="rId18"/>
    </p:embeddedFont>
    <p:embeddedFont>
      <p:font typeface="Trebuchet MS" panose="020B0603020202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04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 </a:t>
            </a:r>
            <a:r>
              <a:rPr lang="en" sz="2900" b="1" dirty="0">
                <a:solidFill>
                  <a:schemeClr val="lt1"/>
                </a:solidFill>
                <a:latin typeface="Trebuchet MS"/>
                <a:ea typeface="Trebuchet MS"/>
                <a:cs typeface="Trebuchet MS"/>
                <a:sym typeface="Trebuchet MS"/>
              </a:rPr>
              <a:t>Harekrishna</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158562" y="2992500"/>
            <a:ext cx="4559100"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a:t>
            </a:r>
            <a:r>
              <a:rPr lang="en" sz="1700" dirty="0">
                <a:solidFill>
                  <a:schemeClr val="lt1"/>
                </a:solidFill>
                <a:latin typeface="Trebuchet MS"/>
                <a:ea typeface="Trebuchet MS"/>
                <a:cs typeface="Trebuchet MS"/>
                <a:sym typeface="Trebuchet MS"/>
              </a:rPr>
              <a:t>: Students who love to solve problems.</a:t>
            </a:r>
            <a:endParaRPr sz="1700"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a:solidFill>
                  <a:schemeClr val="lt1"/>
                </a:solidFill>
                <a:latin typeface="Trebuchet MS"/>
                <a:ea typeface="Trebuchet MS"/>
                <a:cs typeface="Trebuchet MS"/>
                <a:sym typeface="Trebuchet MS"/>
              </a:rPr>
              <a:t>Date :20th September 2022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Why did you decide to solve this Problem statement?</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We decided to solve this problem because many a times we notice that people find it hard to understand actual banking procedures. Either they don’t complete the procedure or even if they complete it many errors are found. Because of these errors their requests are not considered and they find it diffcult and troublesome to go through the same process again an</a:t>
            </a:r>
            <a:r>
              <a:rPr lang="en-IN" sz="1400" b="0" i="0" u="none" strike="noStrike" cap="none" dirty="0">
                <a:solidFill>
                  <a:srgbClr val="222222"/>
                </a:solidFill>
                <a:highlight>
                  <a:srgbClr val="FFFFFF"/>
                </a:highlight>
                <a:latin typeface="Lato"/>
                <a:ea typeface="Lato"/>
                <a:cs typeface="Lato"/>
                <a:sym typeface="Lato"/>
              </a:rPr>
              <a:t>d</a:t>
            </a:r>
            <a:r>
              <a:rPr lang="en" dirty="0">
                <a:solidFill>
                  <a:srgbClr val="222222"/>
                </a:solidFill>
                <a:highlight>
                  <a:srgbClr val="FFFFFF"/>
                </a:highlight>
                <a:latin typeface="Lato"/>
                <a:ea typeface="Lato"/>
                <a:cs typeface="Lato"/>
                <a:sym typeface="Lato"/>
              </a:rPr>
              <a:t> </a:t>
            </a:r>
            <a:r>
              <a:rPr lang="en" sz="1400" b="0" i="0" u="none" strike="noStrike" cap="none" dirty="0">
                <a:solidFill>
                  <a:srgbClr val="222222"/>
                </a:solidFill>
                <a:highlight>
                  <a:srgbClr val="FFFFFF"/>
                </a:highlight>
                <a:latin typeface="Lato"/>
                <a:ea typeface="Lato"/>
                <a:cs typeface="Lato"/>
                <a:sym typeface="Lato"/>
              </a:rPr>
              <a:t>again. Most of the indian masses are not very much educated so  the</a:t>
            </a:r>
            <a:r>
              <a:rPr lang="en-IN" sz="1400" b="0" i="0" u="none" strike="noStrike" cap="none" dirty="0">
                <a:solidFill>
                  <a:srgbClr val="222222"/>
                </a:solidFill>
                <a:highlight>
                  <a:srgbClr val="FFFFFF"/>
                </a:highlight>
                <a:latin typeface="Lato"/>
                <a:ea typeface="Lato"/>
                <a:cs typeface="Lato"/>
                <a:sym typeface="Lato"/>
              </a:rPr>
              <a:t>re</a:t>
            </a:r>
            <a:r>
              <a:rPr lang="en" sz="1400" b="0" i="0" u="none" strike="noStrike" cap="none" dirty="0">
                <a:solidFill>
                  <a:srgbClr val="222222"/>
                </a:solidFill>
                <a:highlight>
                  <a:srgbClr val="FFFFFF"/>
                </a:highlight>
                <a:latin typeface="Lato"/>
                <a:ea typeface="Lato"/>
                <a:cs typeface="Lato"/>
                <a:sym typeface="Lato"/>
              </a:rPr>
              <a:t> is  a requirement of some other entity who would help them understand and carryout each and every process smoothly.</a:t>
            </a: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9183"/>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endParaRPr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r>
              <a:rPr lang="en-IN" sz="1200" b="0" i="0" u="none" strike="noStrike" cap="none" dirty="0">
                <a:solidFill>
                  <a:srgbClr val="000000"/>
                </a:solidFill>
                <a:latin typeface="Lato"/>
                <a:ea typeface="Lato"/>
                <a:cs typeface="Lato"/>
                <a:sym typeface="Lato"/>
              </a:rPr>
              <a:t>Common bank customers who have to undergo hectic banking procedures to fill out some of the details which they properly understand. </a:t>
            </a:r>
            <a:r>
              <a:rPr lang="en-IN" sz="1200" dirty="0">
                <a:latin typeface="Lato"/>
                <a:ea typeface="Lato"/>
                <a:cs typeface="Lato"/>
                <a:sym typeface="Lato"/>
              </a:rPr>
              <a:t>The whole idea is to specially target the group of people who are not educated, because it has been seen in the past that whatever online methods or application come to help people digitally carry out the processes, it always needed some literacy about the technology or it needed someone who is good enough to understand each and every process.</a:t>
            </a: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marL="0" marR="0" lvl="0" indent="0" algn="l" rtl="0">
              <a:lnSpc>
                <a:spcPct val="115000"/>
              </a:lnSpc>
              <a:spcBef>
                <a:spcPts val="1000"/>
              </a:spcBef>
              <a:spcAft>
                <a:spcPts val="1000"/>
              </a:spcAft>
              <a:buClr>
                <a:srgbClr val="000000"/>
              </a:buClr>
              <a:buSzPts val="1400"/>
              <a:buFont typeface="Arial"/>
              <a:buNone/>
            </a:pPr>
            <a:r>
              <a:rPr lang="en" dirty="0">
                <a:solidFill>
                  <a:srgbClr val="222222"/>
                </a:solidFill>
                <a:highlight>
                  <a:srgbClr val="FFFFFF"/>
                </a:highlight>
                <a:latin typeface="Lato"/>
                <a:ea typeface="Lato"/>
                <a:cs typeface="Lato"/>
                <a:sym typeface="Lato"/>
              </a:rPr>
              <a:t>If we give some serious look into the market, there is not any competition to the problem that we will be solving because we are going to develop a virtual avatar and we have not seen any other oragnization who uses this technology. But even if we consider the mobile apps or the online web apps which help carry many out process like mobile verification, account opening at home, they don’t have smoothness or the ease that a virtual avatar can provide.</a:t>
            </a: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4A4548"/>
                </a:solidFill>
                <a:highlight>
                  <a:srgbClr val="FFFFFF"/>
                </a:highlight>
              </a:rPr>
              <a:t>Azure tools or resources</a:t>
            </a:r>
            <a:endParaRPr sz="2000"/>
          </a:p>
        </p:txBody>
      </p:sp>
      <p:sp>
        <p:nvSpPr>
          <p:cNvPr id="366" name="Google Shape;366;p5"/>
          <p:cNvSpPr txBox="1">
            <a:spLocks noGrp="1"/>
          </p:cNvSpPr>
          <p:nvPr>
            <p:ph type="title"/>
          </p:nvPr>
        </p:nvSpPr>
        <p:spPr>
          <a:xfrm>
            <a:off x="0" y="19957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0" dirty="0">
                <a:solidFill>
                  <a:srgbClr val="4A4548"/>
                </a:solidFill>
                <a:highlight>
                  <a:srgbClr val="FFFFFF"/>
                </a:highlight>
              </a:rPr>
              <a:t>Azure tools or resources which are likely to be used by you for the prototype, if your idea gets selected</a:t>
            </a:r>
            <a:br>
              <a:rPr lang="en" sz="1400" b="0" dirty="0">
                <a:solidFill>
                  <a:srgbClr val="4A4548"/>
                </a:solidFill>
                <a:highlight>
                  <a:srgbClr val="FFFFFF"/>
                </a:highlight>
              </a:rPr>
            </a:br>
            <a:br>
              <a:rPr lang="en" sz="1400" b="0" dirty="0">
                <a:solidFill>
                  <a:srgbClr val="4A4548"/>
                </a:solidFill>
                <a:highlight>
                  <a:srgbClr val="FFFFFF"/>
                </a:highlight>
              </a:rPr>
            </a:br>
            <a:r>
              <a:rPr lang="en" sz="1400" b="0" dirty="0">
                <a:solidFill>
                  <a:srgbClr val="4A4548"/>
                </a:solidFill>
                <a:highlight>
                  <a:srgbClr val="FFFFFF"/>
                </a:highlight>
              </a:rPr>
              <a:t>Microsoft Azure SQL Database</a:t>
            </a:r>
            <a:br>
              <a:rPr lang="en" sz="1400" b="0" dirty="0">
                <a:solidFill>
                  <a:srgbClr val="4A4548"/>
                </a:solidFill>
                <a:highlight>
                  <a:srgbClr val="FFFFFF"/>
                </a:highlight>
              </a:rPr>
            </a:br>
            <a:r>
              <a:rPr lang="en" sz="1400" b="0" dirty="0">
                <a:solidFill>
                  <a:srgbClr val="4A4548"/>
                </a:solidFill>
                <a:highlight>
                  <a:srgbClr val="FFFFFF"/>
                </a:highlight>
              </a:rPr>
              <a:t>Azure Storage</a:t>
            </a:r>
            <a:br>
              <a:rPr lang="en" sz="1400" b="0" dirty="0">
                <a:solidFill>
                  <a:srgbClr val="4A4548"/>
                </a:solidFill>
                <a:highlight>
                  <a:srgbClr val="FFFFFF"/>
                </a:highlight>
              </a:rPr>
            </a:br>
            <a:r>
              <a:rPr lang="en" sz="1400" b="0" dirty="0">
                <a:solidFill>
                  <a:srgbClr val="4A4548"/>
                </a:solidFill>
                <a:highlight>
                  <a:srgbClr val="FFFFFF"/>
                </a:highlight>
              </a:rPr>
              <a:t>Azure Analytics services</a:t>
            </a:r>
            <a:br>
              <a:rPr lang="en" sz="1400" b="0" dirty="0">
                <a:solidFill>
                  <a:srgbClr val="4A4548"/>
                </a:solidFill>
                <a:highlight>
                  <a:srgbClr val="FFFFFF"/>
                </a:highlight>
              </a:rPr>
            </a:br>
            <a:r>
              <a:rPr lang="en" sz="1400" b="0" dirty="0">
                <a:solidFill>
                  <a:srgbClr val="4A4548"/>
                </a:solidFill>
                <a:highlight>
                  <a:srgbClr val="FFFFFF"/>
                </a:highlight>
              </a:rPr>
              <a:t>Azure M</a:t>
            </a:r>
            <a:r>
              <a:rPr lang="en-IN" sz="1400" b="0" dirty="0">
                <a:solidFill>
                  <a:srgbClr val="4A4548"/>
                </a:solidFill>
                <a:highlight>
                  <a:srgbClr val="FFFFFF"/>
                </a:highlight>
              </a:rPr>
              <a:t>a</a:t>
            </a:r>
            <a:r>
              <a:rPr lang="en" sz="1400" b="0" dirty="0">
                <a:solidFill>
                  <a:srgbClr val="4A4548"/>
                </a:solidFill>
                <a:highlight>
                  <a:srgbClr val="FFFFFF"/>
                </a:highlight>
              </a:rPr>
              <a:t>chine Learning</a:t>
            </a:r>
            <a:br>
              <a:rPr lang="en" sz="1400" b="0" dirty="0">
                <a:solidFill>
                  <a:srgbClr val="4A4548"/>
                </a:solidFill>
                <a:highlight>
                  <a:srgbClr val="FFFFFF"/>
                </a:highlight>
              </a:rPr>
            </a:br>
            <a:endParaRP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Any Supporting Functional Documents</a:t>
            </a:r>
            <a:endParaRPr sz="2000" dirty="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We will be developing a virtual avatar which will help customers in many ways:</a:t>
            </a: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1-Narrate the procedure or the required steps. The avatar will be multilingual.</a:t>
            </a: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2-Whenever the customer i</a:t>
            </a:r>
            <a:r>
              <a:rPr lang="en" dirty="0">
                <a:solidFill>
                  <a:srgbClr val="222222"/>
                </a:solidFill>
                <a:highlight>
                  <a:srgbClr val="FFFFFF"/>
                </a:highlight>
                <a:latin typeface="Lato"/>
                <a:ea typeface="Lato"/>
                <a:cs typeface="Lato"/>
                <a:sym typeface="Lato"/>
              </a:rPr>
              <a:t>s stuck somewhere, they don’t need to find the details on google, our virual avatar will help them understand the procedure in a simple and easy manner.</a:t>
            </a: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3-Wh</a:t>
            </a:r>
            <a:r>
              <a:rPr lang="en" dirty="0">
                <a:solidFill>
                  <a:srgbClr val="222222"/>
                </a:solidFill>
                <a:highlight>
                  <a:srgbClr val="FFFFFF"/>
                </a:highlight>
                <a:latin typeface="Lato"/>
                <a:ea typeface="Lato"/>
                <a:cs typeface="Lato"/>
                <a:sym typeface="Lato"/>
              </a:rPr>
              <a:t>enever required the avatar will automatically prompt the user and ask for required documents and scan them to save them on our database for future use cases.</a:t>
            </a: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4-The</a:t>
            </a:r>
            <a:r>
              <a:rPr lang="en" dirty="0">
                <a:solidFill>
                  <a:srgbClr val="222222"/>
                </a:solidFill>
                <a:highlight>
                  <a:srgbClr val="FFFFFF"/>
                </a:highlight>
                <a:latin typeface="Lato"/>
                <a:ea typeface="Lato"/>
                <a:cs typeface="Lato"/>
                <a:sym typeface="Lato"/>
              </a:rPr>
              <a:t>re are many requests like email or mobile notification, new pass book, check book issue request. Most of the times these request require us to be present at the branch physically but wi</a:t>
            </a:r>
            <a:r>
              <a:rPr lang="en-IN" dirty="0" err="1">
                <a:solidFill>
                  <a:srgbClr val="222222"/>
                </a:solidFill>
                <a:highlight>
                  <a:srgbClr val="FFFFFF"/>
                </a:highlight>
                <a:latin typeface="Lato"/>
                <a:ea typeface="Lato"/>
                <a:cs typeface="Lato"/>
                <a:sym typeface="Lato"/>
              </a:rPr>
              <a:t>th</a:t>
            </a:r>
            <a:r>
              <a:rPr lang="en" dirty="0">
                <a:solidFill>
                  <a:srgbClr val="222222"/>
                </a:solidFill>
                <a:highlight>
                  <a:srgbClr val="FFFFFF"/>
                </a:highlight>
                <a:latin typeface="Lato"/>
                <a:ea typeface="Lato"/>
                <a:cs typeface="Lato"/>
                <a:sym typeface="Lato"/>
              </a:rPr>
              <a:t> help of the avatar this will be automated and initiated by the avatar itself when prompted.</a:t>
            </a: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5-The most interesting feature that we will be putting in our avatar will be that it will read out loud the detail to be filled and take voice input and automatically fill the form without the user typing.</a:t>
            </a: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This will help the illiterate sector who do not how to type even in their own language this avatar whenever initiated will ask for details by speaking (in the preferred langauge ) and take voice input and itself fill t</a:t>
            </a:r>
            <a:r>
              <a:rPr lang="en-IN" dirty="0">
                <a:solidFill>
                  <a:srgbClr val="222222"/>
                </a:solidFill>
                <a:highlight>
                  <a:srgbClr val="FFFFFF"/>
                </a:highlight>
                <a:latin typeface="Lato"/>
                <a:ea typeface="Lato"/>
                <a:cs typeface="Lato"/>
                <a:sym typeface="Lato"/>
              </a:rPr>
              <a:t>h</a:t>
            </a:r>
            <a:r>
              <a:rPr lang="en" dirty="0">
                <a:solidFill>
                  <a:srgbClr val="222222"/>
                </a:solidFill>
                <a:highlight>
                  <a:srgbClr val="FFFFFF"/>
                </a:highlight>
                <a:latin typeface="Lato"/>
                <a:ea typeface="Lato"/>
                <a:cs typeface="Lato"/>
                <a:sym typeface="Lato"/>
              </a:rPr>
              <a:t>e details. </a:t>
            </a: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6-Our avatar will also help do necessary KYC when ver possible without repeatedly asking for same information again and again.</a:t>
            </a:r>
            <a:endParaRPr sz="14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dirty="0">
                <a:latin typeface="Lato"/>
                <a:ea typeface="Lato"/>
                <a:cs typeface="Lato"/>
                <a:sym typeface="Lato"/>
              </a:rPr>
              <a:t>Our solution has this one feature of narration and taking voice input which doesn’t require any typing so it makes it easier for the uneducated masses to easily access many services provided by the banks.</a:t>
            </a:r>
          </a:p>
          <a:p>
            <a:pPr marL="0" marR="0" lvl="0" indent="0" algn="l" rtl="0">
              <a:lnSpc>
                <a:spcPct val="100000"/>
              </a:lnSpc>
              <a:spcBef>
                <a:spcPts val="0"/>
              </a:spcBef>
              <a:spcAft>
                <a:spcPts val="0"/>
              </a:spcAft>
              <a:buClr>
                <a:srgbClr val="000000"/>
              </a:buClr>
              <a:buSzPts val="1400"/>
              <a:buFont typeface="Arial"/>
              <a:buNone/>
            </a:pPr>
            <a:r>
              <a:rPr lang="en-IN" dirty="0">
                <a:latin typeface="Lato"/>
                <a:ea typeface="Lato"/>
                <a:cs typeface="Lato"/>
                <a:sym typeface="Lato"/>
              </a:rPr>
              <a:t>For example:</a:t>
            </a:r>
          </a:p>
          <a:p>
            <a:pPr marL="0" marR="0" lvl="0" indent="0" algn="l" rtl="0">
              <a:lnSpc>
                <a:spcPct val="100000"/>
              </a:lnSpc>
              <a:spcBef>
                <a:spcPts val="0"/>
              </a:spcBef>
              <a:spcAft>
                <a:spcPts val="0"/>
              </a:spcAft>
              <a:buClr>
                <a:srgbClr val="000000"/>
              </a:buClr>
              <a:buSzPts val="1400"/>
              <a:buFont typeface="Arial"/>
              <a:buNone/>
            </a:pPr>
            <a:r>
              <a:rPr lang="en-IN" dirty="0">
                <a:latin typeface="Lato"/>
                <a:ea typeface="Lato"/>
                <a:cs typeface="Lato"/>
                <a:sym typeface="Lato"/>
              </a:rPr>
              <a:t>If there is this detail like First name whether in native language or English language but the customer doesn’t know to read</a:t>
            </a:r>
          </a:p>
          <a:p>
            <a:pPr marL="0" marR="0" lvl="0" indent="0" algn="l" rtl="0">
              <a:lnSpc>
                <a:spcPct val="100000"/>
              </a:lnSpc>
              <a:spcBef>
                <a:spcPts val="0"/>
              </a:spcBef>
              <a:spcAft>
                <a:spcPts val="0"/>
              </a:spcAft>
              <a:buClr>
                <a:srgbClr val="000000"/>
              </a:buClr>
              <a:buSzPts val="1400"/>
              <a:buFont typeface="Arial"/>
              <a:buNone/>
            </a:pPr>
            <a:r>
              <a:rPr lang="en-IN" dirty="0">
                <a:latin typeface="Lato"/>
                <a:ea typeface="Lato"/>
                <a:cs typeface="Lato"/>
                <a:sym typeface="Lato"/>
              </a:rPr>
              <a:t>So the avatar will speak out loud “What is your name?” or “</a:t>
            </a:r>
            <a:r>
              <a:rPr lang="en-IN" dirty="0" err="1">
                <a:latin typeface="Lato"/>
                <a:ea typeface="Lato"/>
                <a:cs typeface="Lato"/>
                <a:sym typeface="Lato"/>
              </a:rPr>
              <a:t>Aapka</a:t>
            </a:r>
            <a:r>
              <a:rPr lang="en-IN" dirty="0">
                <a:latin typeface="Lato"/>
                <a:ea typeface="Lato"/>
                <a:cs typeface="Lato"/>
                <a:sym typeface="Lato"/>
              </a:rPr>
              <a:t> naam </a:t>
            </a:r>
            <a:r>
              <a:rPr lang="en-IN" dirty="0" err="1">
                <a:latin typeface="Lato"/>
                <a:ea typeface="Lato"/>
                <a:cs typeface="Lato"/>
                <a:sym typeface="Lato"/>
              </a:rPr>
              <a:t>kya</a:t>
            </a:r>
            <a:r>
              <a:rPr lang="en-IN" dirty="0">
                <a:latin typeface="Lato"/>
                <a:ea typeface="Lato"/>
                <a:cs typeface="Lato"/>
                <a:sym typeface="Lato"/>
              </a:rPr>
              <a:t> </a:t>
            </a:r>
            <a:r>
              <a:rPr lang="en-IN" dirty="0" err="1">
                <a:latin typeface="Lato"/>
                <a:ea typeface="Lato"/>
                <a:cs typeface="Lato"/>
                <a:sym typeface="Lato"/>
              </a:rPr>
              <a:t>hai</a:t>
            </a:r>
            <a:r>
              <a:rPr lang="en-IN" dirty="0">
                <a:latin typeface="Lato"/>
                <a:ea typeface="Lato"/>
                <a:cs typeface="Lato"/>
                <a:sym typeface="Lato"/>
              </a:rPr>
              <a:t>?”, so the user will respond “Upendra Pandit” or “My name is Upendra Pandit” or “</a:t>
            </a:r>
            <a:r>
              <a:rPr lang="en-IN" dirty="0" err="1">
                <a:latin typeface="Lato"/>
                <a:ea typeface="Lato"/>
                <a:cs typeface="Lato"/>
                <a:sym typeface="Lato"/>
              </a:rPr>
              <a:t>Mera</a:t>
            </a:r>
            <a:r>
              <a:rPr lang="en-IN" dirty="0">
                <a:latin typeface="Lato"/>
                <a:ea typeface="Lato"/>
                <a:cs typeface="Lato"/>
                <a:sym typeface="Lato"/>
              </a:rPr>
              <a:t> naam Upendra Pandit” so the data will inputted by recognising the voice and the detail will be automatically filled.</a:t>
            </a: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dirty="0">
                <a:solidFill>
                  <a:srgbClr val="000000"/>
                </a:solidFill>
                <a:latin typeface="Lato"/>
                <a:ea typeface="Lato"/>
                <a:cs typeface="Lato"/>
                <a:sym typeface="Lato"/>
              </a:rPr>
              <a:t>The avatar will have features which are relatable to the specific customer so it would be user friendly.</a:t>
            </a: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pic>
        <p:nvPicPr>
          <p:cNvPr id="5" name="Picture 4" descr="Diagram">
            <a:extLst>
              <a:ext uri="{FF2B5EF4-FFF2-40B4-BE49-F238E27FC236}">
                <a16:creationId xmlns:a16="http://schemas.microsoft.com/office/drawing/2014/main" id="{C46E9F61-B10E-1A61-9C0F-AD990B16E61C}"/>
              </a:ext>
            </a:extLst>
          </p:cNvPr>
          <p:cNvPicPr>
            <a:picLocks noChangeAspect="1"/>
          </p:cNvPicPr>
          <p:nvPr/>
        </p:nvPicPr>
        <p:blipFill>
          <a:blip r:embed="rId3"/>
          <a:stretch>
            <a:fillRect/>
          </a:stretch>
        </p:blipFill>
        <p:spPr>
          <a:xfrm>
            <a:off x="2591456" y="492600"/>
            <a:ext cx="4260631" cy="426063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400" dirty="0"/>
              <a:t>Upendra Pandit (Leader)</a:t>
            </a:r>
          </a:p>
          <a:p>
            <a:pPr marL="0" lvl="0" indent="0" algn="l" rtl="0">
              <a:lnSpc>
                <a:spcPct val="150000"/>
              </a:lnSpc>
              <a:spcBef>
                <a:spcPts val="0"/>
              </a:spcBef>
              <a:spcAft>
                <a:spcPts val="1600"/>
              </a:spcAft>
              <a:buSzPts val="1800"/>
              <a:buNone/>
            </a:pPr>
            <a:r>
              <a:rPr lang="en" sz="1400" dirty="0"/>
              <a:t>Shanjal Gupta</a:t>
            </a:r>
          </a:p>
          <a:p>
            <a:pPr marL="0" lvl="0" indent="0" algn="l" rtl="0">
              <a:lnSpc>
                <a:spcPct val="150000"/>
              </a:lnSpc>
              <a:spcBef>
                <a:spcPts val="0"/>
              </a:spcBef>
              <a:spcAft>
                <a:spcPts val="1600"/>
              </a:spcAft>
              <a:buSzPts val="1800"/>
              <a:buNone/>
            </a:pPr>
            <a:r>
              <a:rPr lang="en" sz="1400" dirty="0"/>
              <a:t>Ayusman Joshi</a:t>
            </a:r>
          </a:p>
          <a:p>
            <a:pPr marL="0" lvl="0" indent="0" algn="l" rtl="0">
              <a:lnSpc>
                <a:spcPct val="150000"/>
              </a:lnSpc>
              <a:spcBef>
                <a:spcPts val="0"/>
              </a:spcBef>
              <a:spcAft>
                <a:spcPts val="1600"/>
              </a:spcAft>
              <a:buSzPts val="1800"/>
              <a:buNone/>
            </a:pPr>
            <a:r>
              <a:rPr lang="en" sz="1400" dirty="0"/>
              <a:t>Satyam Kumar</a:t>
            </a:r>
            <a:endParaRPr dirty="0"/>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817</Words>
  <Application>Microsoft Office PowerPoint</Application>
  <PresentationFormat>On-screen Show (16:9)</PresentationFormat>
  <Paragraphs>38</Paragraphs>
  <Slides>9</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Lato</vt:lpstr>
      <vt:lpstr>Trebuchet MS</vt:lpstr>
      <vt:lpstr>Arial</vt:lpstr>
      <vt:lpstr>Lato Black</vt:lpstr>
      <vt:lpstr>TI Template</vt:lpstr>
      <vt:lpstr>TI Template</vt:lpstr>
      <vt:lpstr>Bank of Baroda Hackathon - 2022                       </vt:lpstr>
      <vt:lpstr>Problem Statement?</vt:lpstr>
      <vt:lpstr>User Segment &amp; Pain Points</vt:lpstr>
      <vt:lpstr>Pre-Requisite</vt:lpstr>
      <vt:lpstr>Azure 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Upendra kumar</cp:lastModifiedBy>
  <cp:revision>2</cp:revision>
  <dcterms:modified xsi:type="dcterms:W3CDTF">2022-09-20T18:14:05Z</dcterms:modified>
</cp:coreProperties>
</file>