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sldIdLst>
    <p:sldId id="256" r:id="rId5"/>
    <p:sldId id="277" r:id="rId6"/>
    <p:sldId id="278" r:id="rId7"/>
    <p:sldId id="283" r:id="rId8"/>
    <p:sldId id="284" r:id="rId9"/>
    <p:sldId id="285" r:id="rId10"/>
    <p:sldId id="280" r:id="rId11"/>
    <p:sldId id="281" r:id="rId12"/>
    <p:sldId id="282" r:id="rId13"/>
    <p:sldId id="28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8216" autoAdjust="0"/>
  </p:normalViewPr>
  <p:slideViewPr>
    <p:cSldViewPr snapToGrid="0">
      <p:cViewPr varScale="1">
        <p:scale>
          <a:sx n="73" d="100"/>
          <a:sy n="73" d="100"/>
        </p:scale>
        <p:origin x="10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7-27T10:47:41.20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 smtClean="0"/>
            <a:t>Problem statement</a:t>
          </a:r>
          <a:endParaRPr lang="en-US" sz="2400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dirty="0" smtClean="0"/>
            <a:t>Implementation analysis</a:t>
          </a:r>
          <a:endParaRPr lang="en-US" sz="2400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sz="2400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>
        <a:solidFill>
          <a:schemeClr val="accent1"/>
        </a:solidFill>
      </dgm:spPr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/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>
        <a:solidFill>
          <a:schemeClr val="accent1"/>
        </a:solidFill>
      </dgm:spPr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>
        <a:solidFill>
          <a:schemeClr val="accent1"/>
        </a:solidFill>
      </dgm:spPr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512B9D-D809-4006-A08E-3F0307C05AE6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BCBB2F-3810-470C-ACBA-2526A72B8573}">
      <dgm:prSet phldrT="[Text]"/>
      <dgm:spPr/>
      <dgm:t>
        <a:bodyPr/>
        <a:lstStyle/>
        <a:p>
          <a:r>
            <a:rPr lang="en-US" dirty="0" smtClean="0"/>
            <a:t>Security and Surveillance</a:t>
          </a:r>
          <a:endParaRPr lang="en-US" dirty="0"/>
        </a:p>
      </dgm:t>
    </dgm:pt>
    <dgm:pt modelId="{93631994-CF82-4771-AD3F-E90B5B3741D3}" type="parTrans" cxnId="{6B0093F7-0DAD-4B30-8D7A-479ADB648D9C}">
      <dgm:prSet/>
      <dgm:spPr/>
      <dgm:t>
        <a:bodyPr/>
        <a:lstStyle/>
        <a:p>
          <a:endParaRPr lang="en-US"/>
        </a:p>
      </dgm:t>
    </dgm:pt>
    <dgm:pt modelId="{439D05D1-64EE-47FB-8AA5-A9A6099B9C25}" type="sibTrans" cxnId="{6B0093F7-0DAD-4B30-8D7A-479ADB648D9C}">
      <dgm:prSet/>
      <dgm:spPr/>
      <dgm:t>
        <a:bodyPr/>
        <a:lstStyle/>
        <a:p>
          <a:endParaRPr lang="en-US"/>
        </a:p>
      </dgm:t>
    </dgm:pt>
    <dgm:pt modelId="{D9295B6B-C0A3-4A45-B44A-C3E72C6EB7A8}">
      <dgm:prSet phldrT="[Text]"/>
      <dgm:spPr/>
      <dgm:t>
        <a:bodyPr/>
        <a:lstStyle/>
        <a:p>
          <a:r>
            <a:rPr lang="en-US" dirty="0" smtClean="0"/>
            <a:t>Authentication</a:t>
          </a:r>
          <a:r>
            <a:rPr lang="en-US" baseline="0" dirty="0" smtClean="0"/>
            <a:t> and Identification</a:t>
          </a:r>
          <a:endParaRPr lang="en-US" dirty="0"/>
        </a:p>
      </dgm:t>
    </dgm:pt>
    <dgm:pt modelId="{E249F43C-776F-4EEB-86A6-5D77DAB9A5D7}" type="parTrans" cxnId="{E45322FC-9544-4F59-8126-7B75806BFBF1}">
      <dgm:prSet/>
      <dgm:spPr/>
      <dgm:t>
        <a:bodyPr/>
        <a:lstStyle/>
        <a:p>
          <a:endParaRPr lang="en-US"/>
        </a:p>
      </dgm:t>
    </dgm:pt>
    <dgm:pt modelId="{038C9313-7EB5-4E5E-B801-2AF6824A0BE5}" type="sibTrans" cxnId="{E45322FC-9544-4F59-8126-7B75806BFBF1}">
      <dgm:prSet/>
      <dgm:spPr/>
      <dgm:t>
        <a:bodyPr/>
        <a:lstStyle/>
        <a:p>
          <a:endParaRPr lang="en-US"/>
        </a:p>
      </dgm:t>
    </dgm:pt>
    <dgm:pt modelId="{B768AB93-E284-4F26-B0BB-4BF00D0E9539}">
      <dgm:prSet phldrT="[Text]"/>
      <dgm:spPr/>
      <dgm:t>
        <a:bodyPr/>
        <a:lstStyle/>
        <a:p>
          <a:r>
            <a:rPr lang="en-US" dirty="0" smtClean="0"/>
            <a:t>Time and Attendance Tracking</a:t>
          </a:r>
          <a:endParaRPr lang="en-US" dirty="0"/>
        </a:p>
      </dgm:t>
    </dgm:pt>
    <dgm:pt modelId="{8EAAE6CD-C621-4629-993B-BF78BD2D70EB}" type="parTrans" cxnId="{E2151B3C-70B5-4F06-B135-537B36510966}">
      <dgm:prSet/>
      <dgm:spPr/>
      <dgm:t>
        <a:bodyPr/>
        <a:lstStyle/>
        <a:p>
          <a:endParaRPr lang="en-US"/>
        </a:p>
      </dgm:t>
    </dgm:pt>
    <dgm:pt modelId="{0A0880C2-0CF1-4720-85C1-B36BE52EC96E}" type="sibTrans" cxnId="{E2151B3C-70B5-4F06-B135-537B36510966}">
      <dgm:prSet/>
      <dgm:spPr/>
      <dgm:t>
        <a:bodyPr/>
        <a:lstStyle/>
        <a:p>
          <a:endParaRPr lang="en-US"/>
        </a:p>
      </dgm:t>
    </dgm:pt>
    <dgm:pt modelId="{C2AA9ABD-1C1E-432B-83C6-A2B95604CD94}" type="pres">
      <dgm:prSet presAssocID="{55512B9D-D809-4006-A08E-3F0307C05AE6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8E8530BD-055B-42AB-9DEA-E2F525974B97}" type="pres">
      <dgm:prSet presAssocID="{B768AB93-E284-4F26-B0BB-4BF00D0E9539}" presName="Accent3" presStyleCnt="0"/>
      <dgm:spPr/>
    </dgm:pt>
    <dgm:pt modelId="{D1ECD206-2DE3-4BC1-B763-C067081CBFCC}" type="pres">
      <dgm:prSet presAssocID="{B768AB93-E284-4F26-B0BB-4BF00D0E9539}" presName="Accent" presStyleLbl="node1" presStyleIdx="0" presStyleCnt="3"/>
      <dgm:spPr/>
    </dgm:pt>
    <dgm:pt modelId="{296137F3-64D6-48CB-B1C1-68680DADADEE}" type="pres">
      <dgm:prSet presAssocID="{B768AB93-E284-4F26-B0BB-4BF00D0E9539}" presName="ParentBackground3" presStyleCnt="0"/>
      <dgm:spPr/>
    </dgm:pt>
    <dgm:pt modelId="{F34FF4BA-A010-4E7D-9DA4-717A395B2D58}" type="pres">
      <dgm:prSet presAssocID="{B768AB93-E284-4F26-B0BB-4BF00D0E9539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150BF76F-17A4-407B-BCE5-EFA2BFDF0E09}" type="pres">
      <dgm:prSet presAssocID="{B768AB93-E284-4F26-B0BB-4BF00D0E953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EE8E0-DF31-43A8-9AD8-DC8818904530}" type="pres">
      <dgm:prSet presAssocID="{D9295B6B-C0A3-4A45-B44A-C3E72C6EB7A8}" presName="Accent2" presStyleCnt="0"/>
      <dgm:spPr/>
    </dgm:pt>
    <dgm:pt modelId="{16CBAB42-7692-4B22-842A-24C4022661B9}" type="pres">
      <dgm:prSet presAssocID="{D9295B6B-C0A3-4A45-B44A-C3E72C6EB7A8}" presName="Accent" presStyleLbl="node1" presStyleIdx="1" presStyleCnt="3"/>
      <dgm:spPr/>
    </dgm:pt>
    <dgm:pt modelId="{E591D68E-ED4C-4708-A815-376F0083B3B0}" type="pres">
      <dgm:prSet presAssocID="{D9295B6B-C0A3-4A45-B44A-C3E72C6EB7A8}" presName="ParentBackground2" presStyleCnt="0"/>
      <dgm:spPr/>
    </dgm:pt>
    <dgm:pt modelId="{2EE39579-5BAB-42EA-955B-B2E63A22904E}" type="pres">
      <dgm:prSet presAssocID="{D9295B6B-C0A3-4A45-B44A-C3E72C6EB7A8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7C05BBA9-22FA-4A5A-A4AF-0AD9DDC3FCD3}" type="pres">
      <dgm:prSet presAssocID="{D9295B6B-C0A3-4A45-B44A-C3E72C6EB7A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B631F1-D425-46B8-B9B1-224FC31C2CE6}" type="pres">
      <dgm:prSet presAssocID="{0CBCBB2F-3810-470C-ACBA-2526A72B8573}" presName="Accent1" presStyleCnt="0"/>
      <dgm:spPr/>
    </dgm:pt>
    <dgm:pt modelId="{4B40CB7D-20B0-460A-BA8A-8D357ABA20A8}" type="pres">
      <dgm:prSet presAssocID="{0CBCBB2F-3810-470C-ACBA-2526A72B8573}" presName="Accent" presStyleLbl="node1" presStyleIdx="2" presStyleCnt="3"/>
      <dgm:spPr/>
    </dgm:pt>
    <dgm:pt modelId="{6AA95643-07DC-41E0-9FDA-64294A5BD8A2}" type="pres">
      <dgm:prSet presAssocID="{0CBCBB2F-3810-470C-ACBA-2526A72B8573}" presName="ParentBackground1" presStyleCnt="0"/>
      <dgm:spPr/>
    </dgm:pt>
    <dgm:pt modelId="{F2D34C50-BF35-47AF-B2F7-645A7493AB42}" type="pres">
      <dgm:prSet presAssocID="{0CBCBB2F-3810-470C-ACBA-2526A72B8573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FB7EE384-4D40-427B-9D69-F2E45228282B}" type="pres">
      <dgm:prSet presAssocID="{0CBCBB2F-3810-470C-ACBA-2526A72B857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0093F7-0DAD-4B30-8D7A-479ADB648D9C}" srcId="{55512B9D-D809-4006-A08E-3F0307C05AE6}" destId="{0CBCBB2F-3810-470C-ACBA-2526A72B8573}" srcOrd="0" destOrd="0" parTransId="{93631994-CF82-4771-AD3F-E90B5B3741D3}" sibTransId="{439D05D1-64EE-47FB-8AA5-A9A6099B9C25}"/>
    <dgm:cxn modelId="{E2151B3C-70B5-4F06-B135-537B36510966}" srcId="{55512B9D-D809-4006-A08E-3F0307C05AE6}" destId="{B768AB93-E284-4F26-B0BB-4BF00D0E9539}" srcOrd="2" destOrd="0" parTransId="{8EAAE6CD-C621-4629-993B-BF78BD2D70EB}" sibTransId="{0A0880C2-0CF1-4720-85C1-B36BE52EC96E}"/>
    <dgm:cxn modelId="{8BDF77A3-9C4B-4204-BEBE-D9A02FCAAD4B}" type="presOf" srcId="{D9295B6B-C0A3-4A45-B44A-C3E72C6EB7A8}" destId="{7C05BBA9-22FA-4A5A-A4AF-0AD9DDC3FCD3}" srcOrd="1" destOrd="0" presId="urn:microsoft.com/office/officeart/2011/layout/CircleProcess"/>
    <dgm:cxn modelId="{3CCAEB18-57DA-42F7-BB6D-C46550DEBAE5}" type="presOf" srcId="{0CBCBB2F-3810-470C-ACBA-2526A72B8573}" destId="{F2D34C50-BF35-47AF-B2F7-645A7493AB42}" srcOrd="0" destOrd="0" presId="urn:microsoft.com/office/officeart/2011/layout/CircleProcess"/>
    <dgm:cxn modelId="{5B4B1409-C9D8-47AB-A791-77D5EB55B909}" type="presOf" srcId="{55512B9D-D809-4006-A08E-3F0307C05AE6}" destId="{C2AA9ABD-1C1E-432B-83C6-A2B95604CD94}" srcOrd="0" destOrd="0" presId="urn:microsoft.com/office/officeart/2011/layout/CircleProcess"/>
    <dgm:cxn modelId="{8B163AAB-EBA7-4E99-A769-F2548715DD95}" type="presOf" srcId="{D9295B6B-C0A3-4A45-B44A-C3E72C6EB7A8}" destId="{2EE39579-5BAB-42EA-955B-B2E63A22904E}" srcOrd="0" destOrd="0" presId="urn:microsoft.com/office/officeart/2011/layout/CircleProcess"/>
    <dgm:cxn modelId="{E45322FC-9544-4F59-8126-7B75806BFBF1}" srcId="{55512B9D-D809-4006-A08E-3F0307C05AE6}" destId="{D9295B6B-C0A3-4A45-B44A-C3E72C6EB7A8}" srcOrd="1" destOrd="0" parTransId="{E249F43C-776F-4EEB-86A6-5D77DAB9A5D7}" sibTransId="{038C9313-7EB5-4E5E-B801-2AF6824A0BE5}"/>
    <dgm:cxn modelId="{90E48F2C-AAE4-4E0A-BDB0-548955F084F1}" type="presOf" srcId="{B768AB93-E284-4F26-B0BB-4BF00D0E9539}" destId="{F34FF4BA-A010-4E7D-9DA4-717A395B2D58}" srcOrd="0" destOrd="0" presId="urn:microsoft.com/office/officeart/2011/layout/CircleProcess"/>
    <dgm:cxn modelId="{AF7CD348-5F0A-4597-96DE-8A4F3D030BFC}" type="presOf" srcId="{0CBCBB2F-3810-470C-ACBA-2526A72B8573}" destId="{FB7EE384-4D40-427B-9D69-F2E45228282B}" srcOrd="1" destOrd="0" presId="urn:microsoft.com/office/officeart/2011/layout/CircleProcess"/>
    <dgm:cxn modelId="{A9AA1F56-0996-45AF-8964-69EDCAA5935A}" type="presOf" srcId="{B768AB93-E284-4F26-B0BB-4BF00D0E9539}" destId="{150BF76F-17A4-407B-BCE5-EFA2BFDF0E09}" srcOrd="1" destOrd="0" presId="urn:microsoft.com/office/officeart/2011/layout/CircleProcess"/>
    <dgm:cxn modelId="{8B63E56D-DF99-44BE-BEA1-20EFC8D99511}" type="presParOf" srcId="{C2AA9ABD-1C1E-432B-83C6-A2B95604CD94}" destId="{8E8530BD-055B-42AB-9DEA-E2F525974B97}" srcOrd="0" destOrd="0" presId="urn:microsoft.com/office/officeart/2011/layout/CircleProcess"/>
    <dgm:cxn modelId="{A22DC1AF-4B61-4756-B3B5-0721F4029B33}" type="presParOf" srcId="{8E8530BD-055B-42AB-9DEA-E2F525974B97}" destId="{D1ECD206-2DE3-4BC1-B763-C067081CBFCC}" srcOrd="0" destOrd="0" presId="urn:microsoft.com/office/officeart/2011/layout/CircleProcess"/>
    <dgm:cxn modelId="{4B90CA9F-EF49-4BE3-BB74-FC0C73DF25D1}" type="presParOf" srcId="{C2AA9ABD-1C1E-432B-83C6-A2B95604CD94}" destId="{296137F3-64D6-48CB-B1C1-68680DADADEE}" srcOrd="1" destOrd="0" presId="urn:microsoft.com/office/officeart/2011/layout/CircleProcess"/>
    <dgm:cxn modelId="{784EA0F2-4208-469B-98F6-C586F6256A18}" type="presParOf" srcId="{296137F3-64D6-48CB-B1C1-68680DADADEE}" destId="{F34FF4BA-A010-4E7D-9DA4-717A395B2D58}" srcOrd="0" destOrd="0" presId="urn:microsoft.com/office/officeart/2011/layout/CircleProcess"/>
    <dgm:cxn modelId="{1CFE2C53-E20C-4DB7-AD58-4D454F378AE7}" type="presParOf" srcId="{C2AA9ABD-1C1E-432B-83C6-A2B95604CD94}" destId="{150BF76F-17A4-407B-BCE5-EFA2BFDF0E09}" srcOrd="2" destOrd="0" presId="urn:microsoft.com/office/officeart/2011/layout/CircleProcess"/>
    <dgm:cxn modelId="{11F7D46E-E6A1-446B-8202-6A2B702EAC38}" type="presParOf" srcId="{C2AA9ABD-1C1E-432B-83C6-A2B95604CD94}" destId="{D46EE8E0-DF31-43A8-9AD8-DC8818904530}" srcOrd="3" destOrd="0" presId="urn:microsoft.com/office/officeart/2011/layout/CircleProcess"/>
    <dgm:cxn modelId="{1731F2C2-1482-48F7-98C3-CD78829847BA}" type="presParOf" srcId="{D46EE8E0-DF31-43A8-9AD8-DC8818904530}" destId="{16CBAB42-7692-4B22-842A-24C4022661B9}" srcOrd="0" destOrd="0" presId="urn:microsoft.com/office/officeart/2011/layout/CircleProcess"/>
    <dgm:cxn modelId="{A1C0D64E-5C74-400D-9727-5751D8130005}" type="presParOf" srcId="{C2AA9ABD-1C1E-432B-83C6-A2B95604CD94}" destId="{E591D68E-ED4C-4708-A815-376F0083B3B0}" srcOrd="4" destOrd="0" presId="urn:microsoft.com/office/officeart/2011/layout/CircleProcess"/>
    <dgm:cxn modelId="{29F85BD7-4841-421A-BEE2-D94E0968F2A3}" type="presParOf" srcId="{E591D68E-ED4C-4708-A815-376F0083B3B0}" destId="{2EE39579-5BAB-42EA-955B-B2E63A22904E}" srcOrd="0" destOrd="0" presId="urn:microsoft.com/office/officeart/2011/layout/CircleProcess"/>
    <dgm:cxn modelId="{5C900F2F-2CFC-4B13-A23E-EEC797CA521D}" type="presParOf" srcId="{C2AA9ABD-1C1E-432B-83C6-A2B95604CD94}" destId="{7C05BBA9-22FA-4A5A-A4AF-0AD9DDC3FCD3}" srcOrd="5" destOrd="0" presId="urn:microsoft.com/office/officeart/2011/layout/CircleProcess"/>
    <dgm:cxn modelId="{203AFA54-A56D-4120-9308-026BAF578EDA}" type="presParOf" srcId="{C2AA9ABD-1C1E-432B-83C6-A2B95604CD94}" destId="{C5B631F1-D425-46B8-B9B1-224FC31C2CE6}" srcOrd="6" destOrd="0" presId="urn:microsoft.com/office/officeart/2011/layout/CircleProcess"/>
    <dgm:cxn modelId="{22A43C83-7969-4A1E-B66F-CB5BF3C89BA3}" type="presParOf" srcId="{C5B631F1-D425-46B8-B9B1-224FC31C2CE6}" destId="{4B40CB7D-20B0-460A-BA8A-8D357ABA20A8}" srcOrd="0" destOrd="0" presId="urn:microsoft.com/office/officeart/2011/layout/CircleProcess"/>
    <dgm:cxn modelId="{CE9B296D-BE2B-4ECF-8790-CBCC14032DA3}" type="presParOf" srcId="{C2AA9ABD-1C1E-432B-83C6-A2B95604CD94}" destId="{6AA95643-07DC-41E0-9FDA-64294A5BD8A2}" srcOrd="7" destOrd="0" presId="urn:microsoft.com/office/officeart/2011/layout/CircleProcess"/>
    <dgm:cxn modelId="{70F58ABB-547D-490C-9454-02028BB287FB}" type="presParOf" srcId="{6AA95643-07DC-41E0-9FDA-64294A5BD8A2}" destId="{F2D34C50-BF35-47AF-B2F7-645A7493AB42}" srcOrd="0" destOrd="0" presId="urn:microsoft.com/office/officeart/2011/layout/CircleProcess"/>
    <dgm:cxn modelId="{BC8775B8-464D-455F-A117-3CD33575CB3F}" type="presParOf" srcId="{C2AA9ABD-1C1E-432B-83C6-A2B95604CD94}" destId="{FB7EE384-4D40-427B-9D69-F2E45228282B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242186-4505-405F-92C5-3C9D9D669D68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D125A-F457-49E6-AE77-CCB98D1C3CDF}">
      <dgm:prSet phldrT="[Text]"/>
      <dgm:spPr/>
      <dgm:t>
        <a:bodyPr/>
        <a:lstStyle/>
        <a:p>
          <a:r>
            <a:rPr lang="en-US" dirty="0" smtClean="0"/>
            <a:t>Data Collection</a:t>
          </a:r>
          <a:endParaRPr lang="en-US" dirty="0"/>
        </a:p>
      </dgm:t>
    </dgm:pt>
    <dgm:pt modelId="{D25051BA-3A53-46DA-95A8-66CE412C1599}" type="parTrans" cxnId="{EC6A6AD4-B090-4DDF-8CA7-C01F0FC332F4}">
      <dgm:prSet/>
      <dgm:spPr/>
      <dgm:t>
        <a:bodyPr/>
        <a:lstStyle/>
        <a:p>
          <a:endParaRPr lang="en-US"/>
        </a:p>
      </dgm:t>
    </dgm:pt>
    <dgm:pt modelId="{63F7A0E0-C587-4AC6-A57A-459AC271E90F}" type="sibTrans" cxnId="{EC6A6AD4-B090-4DDF-8CA7-C01F0FC332F4}">
      <dgm:prSet/>
      <dgm:spPr/>
      <dgm:t>
        <a:bodyPr/>
        <a:lstStyle/>
        <a:p>
          <a:endParaRPr lang="en-US"/>
        </a:p>
      </dgm:t>
    </dgm:pt>
    <dgm:pt modelId="{3479D82A-0463-49E4-BCD0-CC70FAB172C0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CB078599-1097-4AE4-9B4D-3235BD51FC30}" type="parTrans" cxnId="{74D84DC7-7350-4862-A186-295EB13C951C}">
      <dgm:prSet/>
      <dgm:spPr/>
      <dgm:t>
        <a:bodyPr/>
        <a:lstStyle/>
        <a:p>
          <a:endParaRPr lang="en-US"/>
        </a:p>
      </dgm:t>
    </dgm:pt>
    <dgm:pt modelId="{5E83F4D7-D79C-4960-8AA5-A55BE3466BFA}" type="sibTrans" cxnId="{74D84DC7-7350-4862-A186-295EB13C951C}">
      <dgm:prSet/>
      <dgm:spPr/>
      <dgm:t>
        <a:bodyPr/>
        <a:lstStyle/>
        <a:p>
          <a:endParaRPr lang="en-US"/>
        </a:p>
      </dgm:t>
    </dgm:pt>
    <dgm:pt modelId="{6193337C-A056-4261-9206-4B10BB2457FC}">
      <dgm:prSet phldrT="[Text]"/>
      <dgm:spPr/>
      <dgm:t>
        <a:bodyPr/>
        <a:lstStyle/>
        <a:p>
          <a:r>
            <a:rPr lang="en-US" dirty="0" smtClean="0"/>
            <a:t>Model Training</a:t>
          </a:r>
          <a:endParaRPr lang="en-US" dirty="0"/>
        </a:p>
      </dgm:t>
    </dgm:pt>
    <dgm:pt modelId="{BC322C3F-18BF-4A32-877F-E18D3A2EEED0}" type="parTrans" cxnId="{EBD383A0-4CE0-4B48-B1B9-3995C3A8081D}">
      <dgm:prSet/>
      <dgm:spPr/>
      <dgm:t>
        <a:bodyPr/>
        <a:lstStyle/>
        <a:p>
          <a:endParaRPr lang="en-US"/>
        </a:p>
      </dgm:t>
    </dgm:pt>
    <dgm:pt modelId="{3CC1661C-BBE0-4BCA-AAE1-AA507CE0ED86}" type="sibTrans" cxnId="{EBD383A0-4CE0-4B48-B1B9-3995C3A8081D}">
      <dgm:prSet/>
      <dgm:spPr/>
      <dgm:t>
        <a:bodyPr/>
        <a:lstStyle/>
        <a:p>
          <a:endParaRPr lang="en-US"/>
        </a:p>
      </dgm:t>
    </dgm:pt>
    <dgm:pt modelId="{AA954C73-14E1-44AA-827A-95CDB579D24B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5D55544B-CEE6-4D2A-AA0F-7507FE7612BE}" type="parTrans" cxnId="{57487386-42B7-4742-A0DC-120014DE3881}">
      <dgm:prSet/>
      <dgm:spPr/>
      <dgm:t>
        <a:bodyPr/>
        <a:lstStyle/>
        <a:p>
          <a:endParaRPr lang="en-US"/>
        </a:p>
      </dgm:t>
    </dgm:pt>
    <dgm:pt modelId="{B7504FC7-D03A-4565-B353-1BBE0B876D06}" type="sibTrans" cxnId="{57487386-42B7-4742-A0DC-120014DE3881}">
      <dgm:prSet/>
      <dgm:spPr/>
      <dgm:t>
        <a:bodyPr/>
        <a:lstStyle/>
        <a:p>
          <a:endParaRPr lang="en-US"/>
        </a:p>
      </dgm:t>
    </dgm:pt>
    <dgm:pt modelId="{FF98E087-ED19-4EB3-9C5F-4E239BE93EBC}">
      <dgm:prSet phldrT="[Text]"/>
      <dgm:spPr/>
      <dgm:t>
        <a:bodyPr/>
        <a:lstStyle/>
        <a:p>
          <a:r>
            <a:rPr lang="en-US" dirty="0" smtClean="0"/>
            <a:t>Decision Threshold</a:t>
          </a:r>
          <a:endParaRPr lang="en-US" dirty="0"/>
        </a:p>
      </dgm:t>
    </dgm:pt>
    <dgm:pt modelId="{2CF07EA4-FAEE-403A-A1C3-5267D68A2AA2}" type="parTrans" cxnId="{EC5E8C98-6E90-4F74-ADAB-40EE5DE91EE0}">
      <dgm:prSet/>
      <dgm:spPr/>
      <dgm:t>
        <a:bodyPr/>
        <a:lstStyle/>
        <a:p>
          <a:endParaRPr lang="en-US"/>
        </a:p>
      </dgm:t>
    </dgm:pt>
    <dgm:pt modelId="{326BDA0B-C3F6-47E6-80B7-BC1850ED3FA7}" type="sibTrans" cxnId="{EC5E8C98-6E90-4F74-ADAB-40EE5DE91EE0}">
      <dgm:prSet/>
      <dgm:spPr/>
      <dgm:t>
        <a:bodyPr/>
        <a:lstStyle/>
        <a:p>
          <a:endParaRPr lang="en-US"/>
        </a:p>
      </dgm:t>
    </dgm:pt>
    <dgm:pt modelId="{2B27D388-179F-4CED-98B5-09CB692D71CC}">
      <dgm:prSet phldrT="[Text]"/>
      <dgm:spPr/>
      <dgm:t>
        <a:bodyPr/>
        <a:lstStyle/>
        <a:p>
          <a:r>
            <a:rPr lang="en-US" dirty="0" smtClean="0"/>
            <a:t>Face Detection and Recognition</a:t>
          </a:r>
          <a:endParaRPr lang="en-US" dirty="0"/>
        </a:p>
      </dgm:t>
    </dgm:pt>
    <dgm:pt modelId="{B1464249-C6ED-4830-9099-61463D46F528}" type="parTrans" cxnId="{9AF5F547-1797-4D32-A5CB-2D3450688684}">
      <dgm:prSet/>
      <dgm:spPr/>
      <dgm:t>
        <a:bodyPr/>
        <a:lstStyle/>
        <a:p>
          <a:endParaRPr lang="en-US"/>
        </a:p>
      </dgm:t>
    </dgm:pt>
    <dgm:pt modelId="{0F7DE1A4-6DD2-4018-A886-A052CEF98312}" type="sibTrans" cxnId="{9AF5F547-1797-4D32-A5CB-2D3450688684}">
      <dgm:prSet/>
      <dgm:spPr/>
      <dgm:t>
        <a:bodyPr/>
        <a:lstStyle/>
        <a:p>
          <a:endParaRPr lang="en-US"/>
        </a:p>
      </dgm:t>
    </dgm:pt>
    <dgm:pt modelId="{B9982BA8-005C-4F8C-B577-B9E6BFE023FD}">
      <dgm:prSet phldrT="[Text]"/>
      <dgm:spPr/>
      <dgm:t>
        <a:bodyPr/>
        <a:lstStyle/>
        <a:p>
          <a:r>
            <a:rPr lang="en-US" dirty="0" smtClean="0"/>
            <a:t>Testing and Evaluation</a:t>
          </a:r>
          <a:endParaRPr lang="en-US" dirty="0"/>
        </a:p>
      </dgm:t>
    </dgm:pt>
    <dgm:pt modelId="{F6AFD31D-5299-4478-BA93-4A38E8EE8528}" type="parTrans" cxnId="{267498BC-C873-415A-969F-1209A05C2048}">
      <dgm:prSet/>
      <dgm:spPr/>
      <dgm:t>
        <a:bodyPr/>
        <a:lstStyle/>
        <a:p>
          <a:endParaRPr lang="en-US"/>
        </a:p>
      </dgm:t>
    </dgm:pt>
    <dgm:pt modelId="{6EC9E5FB-A148-42D2-8321-7F7175E0212F}" type="sibTrans" cxnId="{267498BC-C873-415A-969F-1209A05C2048}">
      <dgm:prSet/>
      <dgm:spPr/>
      <dgm:t>
        <a:bodyPr/>
        <a:lstStyle/>
        <a:p>
          <a:endParaRPr lang="en-US"/>
        </a:p>
      </dgm:t>
    </dgm:pt>
    <dgm:pt modelId="{C8BBC00F-01F5-4B96-929F-1B891E17ACDC}">
      <dgm:prSet phldrT="[Text]"/>
      <dgm:spPr/>
      <dgm:t>
        <a:bodyPr/>
        <a:lstStyle/>
        <a:p>
          <a:r>
            <a:rPr lang="en-US" dirty="0" smtClean="0"/>
            <a:t>Deployment</a:t>
          </a:r>
          <a:endParaRPr lang="en-US" dirty="0"/>
        </a:p>
      </dgm:t>
    </dgm:pt>
    <dgm:pt modelId="{B2CF3762-314B-4F74-B581-3490844B2BD1}" type="parTrans" cxnId="{4EF722DF-8BEE-4691-A894-C3F2C02157BF}">
      <dgm:prSet/>
      <dgm:spPr/>
      <dgm:t>
        <a:bodyPr/>
        <a:lstStyle/>
        <a:p>
          <a:endParaRPr lang="en-US"/>
        </a:p>
      </dgm:t>
    </dgm:pt>
    <dgm:pt modelId="{867F40C9-3A99-4C44-A267-8AB6CA97696E}" type="sibTrans" cxnId="{4EF722DF-8BEE-4691-A894-C3F2C02157BF}">
      <dgm:prSet/>
      <dgm:spPr/>
      <dgm:t>
        <a:bodyPr/>
        <a:lstStyle/>
        <a:p>
          <a:endParaRPr lang="en-US"/>
        </a:p>
      </dgm:t>
    </dgm:pt>
    <dgm:pt modelId="{0A2D8CE4-5A2F-4AF3-A751-F6C660DD8846}" type="pres">
      <dgm:prSet presAssocID="{C4242186-4505-405F-92C5-3C9D9D669D68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1AB0AD5-7F5A-4FC3-ADF3-89A4211E2BFC}" type="pres">
      <dgm:prSet presAssocID="{F05D125A-F457-49E6-AE77-CCB98D1C3CDF}" presName="compNode" presStyleCnt="0"/>
      <dgm:spPr/>
    </dgm:pt>
    <dgm:pt modelId="{87C1EBFB-EFD1-4100-AF0A-8F7853E2ABD0}" type="pres">
      <dgm:prSet presAssocID="{F05D125A-F457-49E6-AE77-CCB98D1C3CDF}" presName="dummyConnPt" presStyleCnt="0"/>
      <dgm:spPr/>
    </dgm:pt>
    <dgm:pt modelId="{8657E35D-3CCB-488D-B13F-C2E3D042646F}" type="pres">
      <dgm:prSet presAssocID="{F05D125A-F457-49E6-AE77-CCB98D1C3CDF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13C546-9806-4ABE-BF4E-54B1B3CE2CC7}" type="pres">
      <dgm:prSet presAssocID="{63F7A0E0-C587-4AC6-A57A-459AC271E90F}" presName="sibTrans" presStyleLbl="bgSibTrans2D1" presStyleIdx="0" presStyleCnt="7"/>
      <dgm:spPr/>
      <dgm:t>
        <a:bodyPr/>
        <a:lstStyle/>
        <a:p>
          <a:endParaRPr lang="en-US"/>
        </a:p>
      </dgm:t>
    </dgm:pt>
    <dgm:pt modelId="{1C38CEAC-D11A-4250-A0A0-C010AED588FF}" type="pres">
      <dgm:prSet presAssocID="{3479D82A-0463-49E4-BCD0-CC70FAB172C0}" presName="compNode" presStyleCnt="0"/>
      <dgm:spPr/>
    </dgm:pt>
    <dgm:pt modelId="{E8800CF2-04C5-4C71-B757-A239F792A6FC}" type="pres">
      <dgm:prSet presAssocID="{3479D82A-0463-49E4-BCD0-CC70FAB172C0}" presName="dummyConnPt" presStyleCnt="0"/>
      <dgm:spPr/>
    </dgm:pt>
    <dgm:pt modelId="{225110F5-FC00-444D-8899-62F42DA6418C}" type="pres">
      <dgm:prSet presAssocID="{3479D82A-0463-49E4-BCD0-CC70FAB172C0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9D3905-E0AC-4984-88FA-9AFDEE1910DE}" type="pres">
      <dgm:prSet presAssocID="{5E83F4D7-D79C-4960-8AA5-A55BE3466BFA}" presName="sibTrans" presStyleLbl="bgSibTrans2D1" presStyleIdx="1" presStyleCnt="7"/>
      <dgm:spPr/>
      <dgm:t>
        <a:bodyPr/>
        <a:lstStyle/>
        <a:p>
          <a:endParaRPr lang="en-US"/>
        </a:p>
      </dgm:t>
    </dgm:pt>
    <dgm:pt modelId="{3BFA98CC-8BD7-4B9E-8EC1-4D74EDB78A82}" type="pres">
      <dgm:prSet presAssocID="{6193337C-A056-4261-9206-4B10BB2457FC}" presName="compNode" presStyleCnt="0"/>
      <dgm:spPr/>
    </dgm:pt>
    <dgm:pt modelId="{8563364A-B8FA-4D6C-A755-E4EA029E7DF3}" type="pres">
      <dgm:prSet presAssocID="{6193337C-A056-4261-9206-4B10BB2457FC}" presName="dummyConnPt" presStyleCnt="0"/>
      <dgm:spPr/>
    </dgm:pt>
    <dgm:pt modelId="{B130DB93-9BC0-4152-AEC5-6A169E35284B}" type="pres">
      <dgm:prSet presAssocID="{6193337C-A056-4261-9206-4B10BB2457F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5C8D0-B9D0-4C1F-A67D-5074279C179A}" type="pres">
      <dgm:prSet presAssocID="{3CC1661C-BBE0-4BCA-AAE1-AA507CE0ED86}" presName="sibTrans" presStyleLbl="bgSibTrans2D1" presStyleIdx="2" presStyleCnt="7"/>
      <dgm:spPr/>
      <dgm:t>
        <a:bodyPr/>
        <a:lstStyle/>
        <a:p>
          <a:endParaRPr lang="en-US"/>
        </a:p>
      </dgm:t>
    </dgm:pt>
    <dgm:pt modelId="{DD7F5DB1-03F6-4671-823C-52BEEA041CEE}" type="pres">
      <dgm:prSet presAssocID="{AA954C73-14E1-44AA-827A-95CDB579D24B}" presName="compNode" presStyleCnt="0"/>
      <dgm:spPr/>
    </dgm:pt>
    <dgm:pt modelId="{AD68A58D-0E98-4F1F-8BD5-A8785C15534A}" type="pres">
      <dgm:prSet presAssocID="{AA954C73-14E1-44AA-827A-95CDB579D24B}" presName="dummyConnPt" presStyleCnt="0"/>
      <dgm:spPr/>
    </dgm:pt>
    <dgm:pt modelId="{E250CF7E-1F76-4405-8865-3D52292C1471}" type="pres">
      <dgm:prSet presAssocID="{AA954C73-14E1-44AA-827A-95CDB579D24B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A52C5-8D14-4D31-AB43-20242ADA5705}" type="pres">
      <dgm:prSet presAssocID="{B7504FC7-D03A-4565-B353-1BBE0B876D06}" presName="sibTrans" presStyleLbl="bgSibTrans2D1" presStyleIdx="3" presStyleCnt="7"/>
      <dgm:spPr/>
      <dgm:t>
        <a:bodyPr/>
        <a:lstStyle/>
        <a:p>
          <a:endParaRPr lang="en-US"/>
        </a:p>
      </dgm:t>
    </dgm:pt>
    <dgm:pt modelId="{C6A8B878-A402-4E15-9050-70154996709A}" type="pres">
      <dgm:prSet presAssocID="{FF98E087-ED19-4EB3-9C5F-4E239BE93EBC}" presName="compNode" presStyleCnt="0"/>
      <dgm:spPr/>
    </dgm:pt>
    <dgm:pt modelId="{AFE1F1D9-57D8-4762-8B14-2E314060BB9C}" type="pres">
      <dgm:prSet presAssocID="{FF98E087-ED19-4EB3-9C5F-4E239BE93EBC}" presName="dummyConnPt" presStyleCnt="0"/>
      <dgm:spPr/>
    </dgm:pt>
    <dgm:pt modelId="{223E6341-FE4B-41EA-84B8-5F6E572B5DF7}" type="pres">
      <dgm:prSet presAssocID="{FF98E087-ED19-4EB3-9C5F-4E239BE93EB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E282D5-9227-443E-96E4-6DCC69B8A358}" type="pres">
      <dgm:prSet presAssocID="{326BDA0B-C3F6-47E6-80B7-BC1850ED3FA7}" presName="sibTrans" presStyleLbl="bgSibTrans2D1" presStyleIdx="4" presStyleCnt="7"/>
      <dgm:spPr/>
      <dgm:t>
        <a:bodyPr/>
        <a:lstStyle/>
        <a:p>
          <a:endParaRPr lang="en-US"/>
        </a:p>
      </dgm:t>
    </dgm:pt>
    <dgm:pt modelId="{6349FD5B-77D3-47D4-9B77-C0FA64E666B3}" type="pres">
      <dgm:prSet presAssocID="{2B27D388-179F-4CED-98B5-09CB692D71CC}" presName="compNode" presStyleCnt="0"/>
      <dgm:spPr/>
    </dgm:pt>
    <dgm:pt modelId="{C1FCBAA8-C907-4D01-9A64-6E49B2D6DFDB}" type="pres">
      <dgm:prSet presAssocID="{2B27D388-179F-4CED-98B5-09CB692D71CC}" presName="dummyConnPt" presStyleCnt="0"/>
      <dgm:spPr/>
    </dgm:pt>
    <dgm:pt modelId="{9405B954-26F3-407F-A716-9829AF46305A}" type="pres">
      <dgm:prSet presAssocID="{2B27D388-179F-4CED-98B5-09CB692D71CC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1B41B-5CA5-4A7A-81FF-0A707DF7537F}" type="pres">
      <dgm:prSet presAssocID="{0F7DE1A4-6DD2-4018-A886-A052CEF98312}" presName="sibTrans" presStyleLbl="bgSibTrans2D1" presStyleIdx="5" presStyleCnt="7"/>
      <dgm:spPr/>
      <dgm:t>
        <a:bodyPr/>
        <a:lstStyle/>
        <a:p>
          <a:endParaRPr lang="en-US"/>
        </a:p>
      </dgm:t>
    </dgm:pt>
    <dgm:pt modelId="{F7AB1869-151F-4060-BC06-63482BB5CC60}" type="pres">
      <dgm:prSet presAssocID="{B9982BA8-005C-4F8C-B577-B9E6BFE023FD}" presName="compNode" presStyleCnt="0"/>
      <dgm:spPr/>
    </dgm:pt>
    <dgm:pt modelId="{F2D82304-B80F-4B96-8268-79E463F5CD2D}" type="pres">
      <dgm:prSet presAssocID="{B9982BA8-005C-4F8C-B577-B9E6BFE023FD}" presName="dummyConnPt" presStyleCnt="0"/>
      <dgm:spPr/>
    </dgm:pt>
    <dgm:pt modelId="{C0C5EBCD-6157-4055-B5DA-5FF8E5476481}" type="pres">
      <dgm:prSet presAssocID="{B9982BA8-005C-4F8C-B577-B9E6BFE023FD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288CF3-891F-403A-9033-77E3CC40DFBF}" type="pres">
      <dgm:prSet presAssocID="{6EC9E5FB-A148-42D2-8321-7F7175E0212F}" presName="sibTrans" presStyleLbl="bgSibTrans2D1" presStyleIdx="6" presStyleCnt="7"/>
      <dgm:spPr/>
      <dgm:t>
        <a:bodyPr/>
        <a:lstStyle/>
        <a:p>
          <a:endParaRPr lang="en-US"/>
        </a:p>
      </dgm:t>
    </dgm:pt>
    <dgm:pt modelId="{3C56EFB9-2DA8-416B-94BC-CF7ACB4CD1A2}" type="pres">
      <dgm:prSet presAssocID="{C8BBC00F-01F5-4B96-929F-1B891E17ACDC}" presName="compNode" presStyleCnt="0"/>
      <dgm:spPr/>
    </dgm:pt>
    <dgm:pt modelId="{FCE1C8D4-AE44-4075-AABE-1289208987BF}" type="pres">
      <dgm:prSet presAssocID="{C8BBC00F-01F5-4B96-929F-1B891E17ACDC}" presName="dummyConnPt" presStyleCnt="0"/>
      <dgm:spPr/>
    </dgm:pt>
    <dgm:pt modelId="{17C2966E-A2E0-4A5E-9625-266CEDDEA720}" type="pres">
      <dgm:prSet presAssocID="{C8BBC00F-01F5-4B96-929F-1B891E17ACDC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9134AE-8739-47A4-8DCB-1D0D7CF69E7B}" type="presOf" srcId="{3CC1661C-BBE0-4BCA-AAE1-AA507CE0ED86}" destId="{B205C8D0-B9D0-4C1F-A67D-5074279C179A}" srcOrd="0" destOrd="0" presId="urn:microsoft.com/office/officeart/2005/8/layout/bProcess4"/>
    <dgm:cxn modelId="{B9C0F5F3-574F-4B5E-AC05-A0EBAE40C42E}" type="presOf" srcId="{63F7A0E0-C587-4AC6-A57A-459AC271E90F}" destId="{C813C546-9806-4ABE-BF4E-54B1B3CE2CC7}" srcOrd="0" destOrd="0" presId="urn:microsoft.com/office/officeart/2005/8/layout/bProcess4"/>
    <dgm:cxn modelId="{DB267579-9419-46C8-B5E8-DB3825F55B55}" type="presOf" srcId="{FF98E087-ED19-4EB3-9C5F-4E239BE93EBC}" destId="{223E6341-FE4B-41EA-84B8-5F6E572B5DF7}" srcOrd="0" destOrd="0" presId="urn:microsoft.com/office/officeart/2005/8/layout/bProcess4"/>
    <dgm:cxn modelId="{6AD77E94-D3C4-4814-9DF9-831408603217}" type="presOf" srcId="{0F7DE1A4-6DD2-4018-A886-A052CEF98312}" destId="{05F1B41B-5CA5-4A7A-81FF-0A707DF7537F}" srcOrd="0" destOrd="0" presId="urn:microsoft.com/office/officeart/2005/8/layout/bProcess4"/>
    <dgm:cxn modelId="{C5102DEC-247E-4AFE-AFFD-3CB7866927DB}" type="presOf" srcId="{6193337C-A056-4261-9206-4B10BB2457FC}" destId="{B130DB93-9BC0-4152-AEC5-6A169E35284B}" srcOrd="0" destOrd="0" presId="urn:microsoft.com/office/officeart/2005/8/layout/bProcess4"/>
    <dgm:cxn modelId="{FA23FDEB-BAA0-467F-8715-23FFF8A5B20D}" type="presOf" srcId="{C4242186-4505-405F-92C5-3C9D9D669D68}" destId="{0A2D8CE4-5A2F-4AF3-A751-F6C660DD8846}" srcOrd="0" destOrd="0" presId="urn:microsoft.com/office/officeart/2005/8/layout/bProcess4"/>
    <dgm:cxn modelId="{BB8E5FD2-037E-41E7-BE67-60A3904436F7}" type="presOf" srcId="{C8BBC00F-01F5-4B96-929F-1B891E17ACDC}" destId="{17C2966E-A2E0-4A5E-9625-266CEDDEA720}" srcOrd="0" destOrd="0" presId="urn:microsoft.com/office/officeart/2005/8/layout/bProcess4"/>
    <dgm:cxn modelId="{74D84DC7-7350-4862-A186-295EB13C951C}" srcId="{C4242186-4505-405F-92C5-3C9D9D669D68}" destId="{3479D82A-0463-49E4-BCD0-CC70FAB172C0}" srcOrd="1" destOrd="0" parTransId="{CB078599-1097-4AE4-9B4D-3235BD51FC30}" sibTransId="{5E83F4D7-D79C-4960-8AA5-A55BE3466BFA}"/>
    <dgm:cxn modelId="{4CCD3A6C-E228-4B01-A6CC-B9353BBBBE76}" type="presOf" srcId="{2B27D388-179F-4CED-98B5-09CB692D71CC}" destId="{9405B954-26F3-407F-A716-9829AF46305A}" srcOrd="0" destOrd="0" presId="urn:microsoft.com/office/officeart/2005/8/layout/bProcess4"/>
    <dgm:cxn modelId="{E434CB49-BCC6-43F0-9454-0726187591BE}" type="presOf" srcId="{5E83F4D7-D79C-4960-8AA5-A55BE3466BFA}" destId="{729D3905-E0AC-4984-88FA-9AFDEE1910DE}" srcOrd="0" destOrd="0" presId="urn:microsoft.com/office/officeart/2005/8/layout/bProcess4"/>
    <dgm:cxn modelId="{EC6A6AD4-B090-4DDF-8CA7-C01F0FC332F4}" srcId="{C4242186-4505-405F-92C5-3C9D9D669D68}" destId="{F05D125A-F457-49E6-AE77-CCB98D1C3CDF}" srcOrd="0" destOrd="0" parTransId="{D25051BA-3A53-46DA-95A8-66CE412C1599}" sibTransId="{63F7A0E0-C587-4AC6-A57A-459AC271E90F}"/>
    <dgm:cxn modelId="{00101859-D00F-4820-A875-7BE83B542157}" type="presOf" srcId="{326BDA0B-C3F6-47E6-80B7-BC1850ED3FA7}" destId="{10E282D5-9227-443E-96E4-6DCC69B8A358}" srcOrd="0" destOrd="0" presId="urn:microsoft.com/office/officeart/2005/8/layout/bProcess4"/>
    <dgm:cxn modelId="{EBD383A0-4CE0-4B48-B1B9-3995C3A8081D}" srcId="{C4242186-4505-405F-92C5-3C9D9D669D68}" destId="{6193337C-A056-4261-9206-4B10BB2457FC}" srcOrd="2" destOrd="0" parTransId="{BC322C3F-18BF-4A32-877F-E18D3A2EEED0}" sibTransId="{3CC1661C-BBE0-4BCA-AAE1-AA507CE0ED86}"/>
    <dgm:cxn modelId="{86FCEDCA-A93C-4FE7-983B-AA8C7E68D337}" type="presOf" srcId="{F05D125A-F457-49E6-AE77-CCB98D1C3CDF}" destId="{8657E35D-3CCB-488D-B13F-C2E3D042646F}" srcOrd="0" destOrd="0" presId="urn:microsoft.com/office/officeart/2005/8/layout/bProcess4"/>
    <dgm:cxn modelId="{9AF5F547-1797-4D32-A5CB-2D3450688684}" srcId="{C4242186-4505-405F-92C5-3C9D9D669D68}" destId="{2B27D388-179F-4CED-98B5-09CB692D71CC}" srcOrd="5" destOrd="0" parTransId="{B1464249-C6ED-4830-9099-61463D46F528}" sibTransId="{0F7DE1A4-6DD2-4018-A886-A052CEF98312}"/>
    <dgm:cxn modelId="{267498BC-C873-415A-969F-1209A05C2048}" srcId="{C4242186-4505-405F-92C5-3C9D9D669D68}" destId="{B9982BA8-005C-4F8C-B577-B9E6BFE023FD}" srcOrd="6" destOrd="0" parTransId="{F6AFD31D-5299-4478-BA93-4A38E8EE8528}" sibTransId="{6EC9E5FB-A148-42D2-8321-7F7175E0212F}"/>
    <dgm:cxn modelId="{57487386-42B7-4742-A0DC-120014DE3881}" srcId="{C4242186-4505-405F-92C5-3C9D9D669D68}" destId="{AA954C73-14E1-44AA-827A-95CDB579D24B}" srcOrd="3" destOrd="0" parTransId="{5D55544B-CEE6-4D2A-AA0F-7507FE7612BE}" sibTransId="{B7504FC7-D03A-4565-B353-1BBE0B876D06}"/>
    <dgm:cxn modelId="{EC5E8C98-6E90-4F74-ADAB-40EE5DE91EE0}" srcId="{C4242186-4505-405F-92C5-3C9D9D669D68}" destId="{FF98E087-ED19-4EB3-9C5F-4E239BE93EBC}" srcOrd="4" destOrd="0" parTransId="{2CF07EA4-FAEE-403A-A1C3-5267D68A2AA2}" sibTransId="{326BDA0B-C3F6-47E6-80B7-BC1850ED3FA7}"/>
    <dgm:cxn modelId="{1B00C0AB-DF58-4932-ADAC-8449A1F45EC1}" type="presOf" srcId="{B7504FC7-D03A-4565-B353-1BBE0B876D06}" destId="{3DBA52C5-8D14-4D31-AB43-20242ADA5705}" srcOrd="0" destOrd="0" presId="urn:microsoft.com/office/officeart/2005/8/layout/bProcess4"/>
    <dgm:cxn modelId="{4EF722DF-8BEE-4691-A894-C3F2C02157BF}" srcId="{C4242186-4505-405F-92C5-3C9D9D669D68}" destId="{C8BBC00F-01F5-4B96-929F-1B891E17ACDC}" srcOrd="7" destOrd="0" parTransId="{B2CF3762-314B-4F74-B581-3490844B2BD1}" sibTransId="{867F40C9-3A99-4C44-A267-8AB6CA97696E}"/>
    <dgm:cxn modelId="{BDD00DC9-4B20-446E-8FBD-788EA46CBB7A}" type="presOf" srcId="{AA954C73-14E1-44AA-827A-95CDB579D24B}" destId="{E250CF7E-1F76-4405-8865-3D52292C1471}" srcOrd="0" destOrd="0" presId="urn:microsoft.com/office/officeart/2005/8/layout/bProcess4"/>
    <dgm:cxn modelId="{3D70A82C-8672-47ED-B17F-12C158F26C7C}" type="presOf" srcId="{B9982BA8-005C-4F8C-B577-B9E6BFE023FD}" destId="{C0C5EBCD-6157-4055-B5DA-5FF8E5476481}" srcOrd="0" destOrd="0" presId="urn:microsoft.com/office/officeart/2005/8/layout/bProcess4"/>
    <dgm:cxn modelId="{7DDDF243-8379-4AC0-88DA-1A6ADE0CE45D}" type="presOf" srcId="{6EC9E5FB-A148-42D2-8321-7F7175E0212F}" destId="{F9288CF3-891F-403A-9033-77E3CC40DFBF}" srcOrd="0" destOrd="0" presId="urn:microsoft.com/office/officeart/2005/8/layout/bProcess4"/>
    <dgm:cxn modelId="{3573ED5C-9390-41D3-ADDD-9BEB0C36F612}" type="presOf" srcId="{3479D82A-0463-49E4-BCD0-CC70FAB172C0}" destId="{225110F5-FC00-444D-8899-62F42DA6418C}" srcOrd="0" destOrd="0" presId="urn:microsoft.com/office/officeart/2005/8/layout/bProcess4"/>
    <dgm:cxn modelId="{9369B545-884F-473A-B6A0-AD93127B600E}" type="presParOf" srcId="{0A2D8CE4-5A2F-4AF3-A751-F6C660DD8846}" destId="{51AB0AD5-7F5A-4FC3-ADF3-89A4211E2BFC}" srcOrd="0" destOrd="0" presId="urn:microsoft.com/office/officeart/2005/8/layout/bProcess4"/>
    <dgm:cxn modelId="{EF3761E3-69A1-48D8-BCFD-8B9302FCE157}" type="presParOf" srcId="{51AB0AD5-7F5A-4FC3-ADF3-89A4211E2BFC}" destId="{87C1EBFB-EFD1-4100-AF0A-8F7853E2ABD0}" srcOrd="0" destOrd="0" presId="urn:microsoft.com/office/officeart/2005/8/layout/bProcess4"/>
    <dgm:cxn modelId="{2114D281-2864-46CB-BD9B-5B0CDCB90E2F}" type="presParOf" srcId="{51AB0AD5-7F5A-4FC3-ADF3-89A4211E2BFC}" destId="{8657E35D-3CCB-488D-B13F-C2E3D042646F}" srcOrd="1" destOrd="0" presId="urn:microsoft.com/office/officeart/2005/8/layout/bProcess4"/>
    <dgm:cxn modelId="{AB1E9B11-B6A7-4A50-87E9-1D6B30D655E3}" type="presParOf" srcId="{0A2D8CE4-5A2F-4AF3-A751-F6C660DD8846}" destId="{C813C546-9806-4ABE-BF4E-54B1B3CE2CC7}" srcOrd="1" destOrd="0" presId="urn:microsoft.com/office/officeart/2005/8/layout/bProcess4"/>
    <dgm:cxn modelId="{5F7EACBD-1A09-458A-B765-DD3EDC8D931A}" type="presParOf" srcId="{0A2D8CE4-5A2F-4AF3-A751-F6C660DD8846}" destId="{1C38CEAC-D11A-4250-A0A0-C010AED588FF}" srcOrd="2" destOrd="0" presId="urn:microsoft.com/office/officeart/2005/8/layout/bProcess4"/>
    <dgm:cxn modelId="{555579B0-DF2F-4603-8B80-CA560AB1D6D9}" type="presParOf" srcId="{1C38CEAC-D11A-4250-A0A0-C010AED588FF}" destId="{E8800CF2-04C5-4C71-B757-A239F792A6FC}" srcOrd="0" destOrd="0" presId="urn:microsoft.com/office/officeart/2005/8/layout/bProcess4"/>
    <dgm:cxn modelId="{92AAADF9-51DE-46D0-A02E-9D6D2CC8CC99}" type="presParOf" srcId="{1C38CEAC-D11A-4250-A0A0-C010AED588FF}" destId="{225110F5-FC00-444D-8899-62F42DA6418C}" srcOrd="1" destOrd="0" presId="urn:microsoft.com/office/officeart/2005/8/layout/bProcess4"/>
    <dgm:cxn modelId="{086EDC43-76CF-4725-B358-3D11B2D63C19}" type="presParOf" srcId="{0A2D8CE4-5A2F-4AF3-A751-F6C660DD8846}" destId="{729D3905-E0AC-4984-88FA-9AFDEE1910DE}" srcOrd="3" destOrd="0" presId="urn:microsoft.com/office/officeart/2005/8/layout/bProcess4"/>
    <dgm:cxn modelId="{0DFAD23A-4F40-4F15-87E2-05D27DFE07BB}" type="presParOf" srcId="{0A2D8CE4-5A2F-4AF3-A751-F6C660DD8846}" destId="{3BFA98CC-8BD7-4B9E-8EC1-4D74EDB78A82}" srcOrd="4" destOrd="0" presId="urn:microsoft.com/office/officeart/2005/8/layout/bProcess4"/>
    <dgm:cxn modelId="{CEC530C9-35EE-4AC9-A2DA-07886BBF3BF6}" type="presParOf" srcId="{3BFA98CC-8BD7-4B9E-8EC1-4D74EDB78A82}" destId="{8563364A-B8FA-4D6C-A755-E4EA029E7DF3}" srcOrd="0" destOrd="0" presId="urn:microsoft.com/office/officeart/2005/8/layout/bProcess4"/>
    <dgm:cxn modelId="{BADF407D-C97B-40DA-A68B-35D2CFC0E285}" type="presParOf" srcId="{3BFA98CC-8BD7-4B9E-8EC1-4D74EDB78A82}" destId="{B130DB93-9BC0-4152-AEC5-6A169E35284B}" srcOrd="1" destOrd="0" presId="urn:microsoft.com/office/officeart/2005/8/layout/bProcess4"/>
    <dgm:cxn modelId="{DE2700DF-57FD-4F4D-A1A0-B868B402C2F4}" type="presParOf" srcId="{0A2D8CE4-5A2F-4AF3-A751-F6C660DD8846}" destId="{B205C8D0-B9D0-4C1F-A67D-5074279C179A}" srcOrd="5" destOrd="0" presId="urn:microsoft.com/office/officeart/2005/8/layout/bProcess4"/>
    <dgm:cxn modelId="{594A5ED5-2E50-41DC-8432-7733AC5435A3}" type="presParOf" srcId="{0A2D8CE4-5A2F-4AF3-A751-F6C660DD8846}" destId="{DD7F5DB1-03F6-4671-823C-52BEEA041CEE}" srcOrd="6" destOrd="0" presId="urn:microsoft.com/office/officeart/2005/8/layout/bProcess4"/>
    <dgm:cxn modelId="{20FC4A5C-E557-4C57-ACA0-12696C8E9FA9}" type="presParOf" srcId="{DD7F5DB1-03F6-4671-823C-52BEEA041CEE}" destId="{AD68A58D-0E98-4F1F-8BD5-A8785C15534A}" srcOrd="0" destOrd="0" presId="urn:microsoft.com/office/officeart/2005/8/layout/bProcess4"/>
    <dgm:cxn modelId="{A3073764-7D94-49DC-8B4C-3AA802C384A9}" type="presParOf" srcId="{DD7F5DB1-03F6-4671-823C-52BEEA041CEE}" destId="{E250CF7E-1F76-4405-8865-3D52292C1471}" srcOrd="1" destOrd="0" presId="urn:microsoft.com/office/officeart/2005/8/layout/bProcess4"/>
    <dgm:cxn modelId="{5C2052FB-778C-495B-9E76-B4BEDA27E21B}" type="presParOf" srcId="{0A2D8CE4-5A2F-4AF3-A751-F6C660DD8846}" destId="{3DBA52C5-8D14-4D31-AB43-20242ADA5705}" srcOrd="7" destOrd="0" presId="urn:microsoft.com/office/officeart/2005/8/layout/bProcess4"/>
    <dgm:cxn modelId="{ECE86880-6395-4043-875B-065222BB5495}" type="presParOf" srcId="{0A2D8CE4-5A2F-4AF3-A751-F6C660DD8846}" destId="{C6A8B878-A402-4E15-9050-70154996709A}" srcOrd="8" destOrd="0" presId="urn:microsoft.com/office/officeart/2005/8/layout/bProcess4"/>
    <dgm:cxn modelId="{C3D6C9C1-F114-4A3A-8B6B-5F94D4145B9D}" type="presParOf" srcId="{C6A8B878-A402-4E15-9050-70154996709A}" destId="{AFE1F1D9-57D8-4762-8B14-2E314060BB9C}" srcOrd="0" destOrd="0" presId="urn:microsoft.com/office/officeart/2005/8/layout/bProcess4"/>
    <dgm:cxn modelId="{08165C6F-853E-4E17-A27F-568F7D128BE2}" type="presParOf" srcId="{C6A8B878-A402-4E15-9050-70154996709A}" destId="{223E6341-FE4B-41EA-84B8-5F6E572B5DF7}" srcOrd="1" destOrd="0" presId="urn:microsoft.com/office/officeart/2005/8/layout/bProcess4"/>
    <dgm:cxn modelId="{9DCB77BC-FF85-4A23-BE70-A71AA8F353AD}" type="presParOf" srcId="{0A2D8CE4-5A2F-4AF3-A751-F6C660DD8846}" destId="{10E282D5-9227-443E-96E4-6DCC69B8A358}" srcOrd="9" destOrd="0" presId="urn:microsoft.com/office/officeart/2005/8/layout/bProcess4"/>
    <dgm:cxn modelId="{0FDAC4EB-3A79-4F71-8880-2D21469B01A7}" type="presParOf" srcId="{0A2D8CE4-5A2F-4AF3-A751-F6C660DD8846}" destId="{6349FD5B-77D3-47D4-9B77-C0FA64E666B3}" srcOrd="10" destOrd="0" presId="urn:microsoft.com/office/officeart/2005/8/layout/bProcess4"/>
    <dgm:cxn modelId="{D4239D8A-1284-46C0-8188-8FBB3416BACB}" type="presParOf" srcId="{6349FD5B-77D3-47D4-9B77-C0FA64E666B3}" destId="{C1FCBAA8-C907-4D01-9A64-6E49B2D6DFDB}" srcOrd="0" destOrd="0" presId="urn:microsoft.com/office/officeart/2005/8/layout/bProcess4"/>
    <dgm:cxn modelId="{4F869817-8013-445D-916F-DBEAB337C821}" type="presParOf" srcId="{6349FD5B-77D3-47D4-9B77-C0FA64E666B3}" destId="{9405B954-26F3-407F-A716-9829AF46305A}" srcOrd="1" destOrd="0" presId="urn:microsoft.com/office/officeart/2005/8/layout/bProcess4"/>
    <dgm:cxn modelId="{044D6980-D385-4E2A-84C7-63B23D9CF3F2}" type="presParOf" srcId="{0A2D8CE4-5A2F-4AF3-A751-F6C660DD8846}" destId="{05F1B41B-5CA5-4A7A-81FF-0A707DF7537F}" srcOrd="11" destOrd="0" presId="urn:microsoft.com/office/officeart/2005/8/layout/bProcess4"/>
    <dgm:cxn modelId="{B9F86127-33D5-4D8B-8EA6-0684306712F0}" type="presParOf" srcId="{0A2D8CE4-5A2F-4AF3-A751-F6C660DD8846}" destId="{F7AB1869-151F-4060-BC06-63482BB5CC60}" srcOrd="12" destOrd="0" presId="urn:microsoft.com/office/officeart/2005/8/layout/bProcess4"/>
    <dgm:cxn modelId="{82A146D8-B8D9-4705-8326-6EDFC0E402CF}" type="presParOf" srcId="{F7AB1869-151F-4060-BC06-63482BB5CC60}" destId="{F2D82304-B80F-4B96-8268-79E463F5CD2D}" srcOrd="0" destOrd="0" presId="urn:microsoft.com/office/officeart/2005/8/layout/bProcess4"/>
    <dgm:cxn modelId="{2130969E-8515-4083-804A-E2D1F62271F3}" type="presParOf" srcId="{F7AB1869-151F-4060-BC06-63482BB5CC60}" destId="{C0C5EBCD-6157-4055-B5DA-5FF8E5476481}" srcOrd="1" destOrd="0" presId="urn:microsoft.com/office/officeart/2005/8/layout/bProcess4"/>
    <dgm:cxn modelId="{3912F892-F1A0-4C20-A132-4941717EB4F9}" type="presParOf" srcId="{0A2D8CE4-5A2F-4AF3-A751-F6C660DD8846}" destId="{F9288CF3-891F-403A-9033-77E3CC40DFBF}" srcOrd="13" destOrd="0" presId="urn:microsoft.com/office/officeart/2005/8/layout/bProcess4"/>
    <dgm:cxn modelId="{4E414AA6-CEEC-4A23-8FE6-860B132A6266}" type="presParOf" srcId="{0A2D8CE4-5A2F-4AF3-A751-F6C660DD8846}" destId="{3C56EFB9-2DA8-416B-94BC-CF7ACB4CD1A2}" srcOrd="14" destOrd="0" presId="urn:microsoft.com/office/officeart/2005/8/layout/bProcess4"/>
    <dgm:cxn modelId="{64E8D12B-EB04-4167-AF6C-37695D5557AD}" type="presParOf" srcId="{3C56EFB9-2DA8-416B-94BC-CF7ACB4CD1A2}" destId="{FCE1C8D4-AE44-4075-AABE-1289208987BF}" srcOrd="0" destOrd="0" presId="urn:microsoft.com/office/officeart/2005/8/layout/bProcess4"/>
    <dgm:cxn modelId="{F05AA5EA-7736-43AE-93F6-7331D156BFFB}" type="presParOf" srcId="{3C56EFB9-2DA8-416B-94BC-CF7ACB4CD1A2}" destId="{17C2966E-A2E0-4A5E-9625-266CEDDEA720}" srcOrd="1" destOrd="0" presId="urn:microsoft.com/office/officeart/2005/8/layout/bProcess4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298D4A-D659-4913-B5E0-084D07C40B07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3FEE03B9-AC1A-4201-B1F7-286725FB4FA1}">
      <dgm:prSet phldrT="[Text]"/>
      <dgm:spPr/>
      <dgm:t>
        <a:bodyPr/>
        <a:lstStyle/>
        <a:p>
          <a:pPr algn="l"/>
          <a:r>
            <a:rPr lang="en-US" dirty="0" smtClean="0"/>
            <a:t>1. Pre-trained Model</a:t>
          </a:r>
        </a:p>
        <a:p>
          <a:pPr algn="l"/>
          <a:r>
            <a:rPr lang="en-US" dirty="0" smtClean="0"/>
            <a:t>2.Software Libraries</a:t>
          </a:r>
        </a:p>
        <a:p>
          <a:pPr algn="l"/>
          <a:r>
            <a:rPr lang="en-US" dirty="0" smtClean="0"/>
            <a:t>3.Computational Power</a:t>
          </a:r>
          <a:endParaRPr lang="en-US" dirty="0"/>
        </a:p>
      </dgm:t>
    </dgm:pt>
    <dgm:pt modelId="{DF10E274-B004-41F6-A8E8-ACD6139DB762}" type="parTrans" cxnId="{50D17700-7388-4BB3-A156-B6CF4259086F}">
      <dgm:prSet/>
      <dgm:spPr/>
      <dgm:t>
        <a:bodyPr/>
        <a:lstStyle/>
        <a:p>
          <a:endParaRPr lang="en-US"/>
        </a:p>
      </dgm:t>
    </dgm:pt>
    <dgm:pt modelId="{D1AE88B9-3623-48C3-80C8-78772904257B}" type="sibTrans" cxnId="{50D17700-7388-4BB3-A156-B6CF4259086F}">
      <dgm:prSet/>
      <dgm:spPr/>
      <dgm:t>
        <a:bodyPr/>
        <a:lstStyle/>
        <a:p>
          <a:endParaRPr lang="en-US"/>
        </a:p>
      </dgm:t>
    </dgm:pt>
    <dgm:pt modelId="{356406CC-13C6-4A5B-BE29-180BC41901A1}">
      <dgm:prSet phldrT="[Text]"/>
      <dgm:spPr/>
      <dgm:t>
        <a:bodyPr/>
        <a:lstStyle/>
        <a:p>
          <a:pPr algn="l"/>
          <a:r>
            <a:rPr lang="en-US" dirty="0" smtClean="0"/>
            <a:t>1.Facial Database</a:t>
          </a:r>
        </a:p>
        <a:p>
          <a:pPr algn="l"/>
          <a:r>
            <a:rPr lang="en-US" dirty="0" smtClean="0"/>
            <a:t>2.Training data</a:t>
          </a:r>
        </a:p>
        <a:p>
          <a:pPr algn="l"/>
          <a:r>
            <a:rPr lang="en-US" dirty="0" smtClean="0"/>
            <a:t>3.Testing data</a:t>
          </a:r>
          <a:endParaRPr lang="en-US" dirty="0"/>
        </a:p>
      </dgm:t>
    </dgm:pt>
    <dgm:pt modelId="{6F366C19-0EA9-4615-AF61-3765AA738570}" type="parTrans" cxnId="{B67CAB5A-E3B1-484B-A2F1-350462898E35}">
      <dgm:prSet/>
      <dgm:spPr/>
      <dgm:t>
        <a:bodyPr/>
        <a:lstStyle/>
        <a:p>
          <a:endParaRPr lang="en-US"/>
        </a:p>
      </dgm:t>
    </dgm:pt>
    <dgm:pt modelId="{881870B4-E920-4C8F-AEF5-2225339140E6}" type="sibTrans" cxnId="{B67CAB5A-E3B1-484B-A2F1-350462898E35}">
      <dgm:prSet/>
      <dgm:spPr/>
      <dgm:t>
        <a:bodyPr/>
        <a:lstStyle/>
        <a:p>
          <a:endParaRPr lang="en-US"/>
        </a:p>
      </dgm:t>
    </dgm:pt>
    <dgm:pt modelId="{3BF7D921-BA8C-4026-9640-912B609158F9}">
      <dgm:prSet phldrT="[Text]"/>
      <dgm:spPr/>
      <dgm:t>
        <a:bodyPr/>
        <a:lstStyle/>
        <a:p>
          <a:r>
            <a:rPr lang="en-US" dirty="0" smtClean="0"/>
            <a:t>1.Facial Detection Algorithm(AI)</a:t>
          </a:r>
        </a:p>
        <a:p>
          <a:r>
            <a:rPr lang="en-US" dirty="0" smtClean="0"/>
            <a:t>2.Data Processing Tools</a:t>
          </a:r>
          <a:endParaRPr lang="en-US" dirty="0"/>
        </a:p>
      </dgm:t>
    </dgm:pt>
    <dgm:pt modelId="{17A50F7B-0362-4279-9639-57F364A4C493}" type="parTrans" cxnId="{45263E1E-9F28-42C1-9589-B918E3F6D558}">
      <dgm:prSet/>
      <dgm:spPr/>
      <dgm:t>
        <a:bodyPr/>
        <a:lstStyle/>
        <a:p>
          <a:endParaRPr lang="en-US"/>
        </a:p>
      </dgm:t>
    </dgm:pt>
    <dgm:pt modelId="{30375531-0EB3-4C29-8421-5745F76642A0}" type="sibTrans" cxnId="{45263E1E-9F28-42C1-9589-B918E3F6D558}">
      <dgm:prSet/>
      <dgm:spPr/>
      <dgm:t>
        <a:bodyPr/>
        <a:lstStyle/>
        <a:p>
          <a:endParaRPr lang="en-US"/>
        </a:p>
      </dgm:t>
    </dgm:pt>
    <dgm:pt modelId="{4E411BA6-838E-4003-A25B-598FCF2C1FDF}" type="pres">
      <dgm:prSet presAssocID="{E3298D4A-D659-4913-B5E0-084D07C40B07}" presName="Name0" presStyleCnt="0">
        <dgm:presLayoutVars>
          <dgm:dir/>
          <dgm:resizeHandles val="exact"/>
        </dgm:presLayoutVars>
      </dgm:prSet>
      <dgm:spPr/>
    </dgm:pt>
    <dgm:pt modelId="{A63D8CA6-432E-4596-8188-EEF7635D3E09}" type="pres">
      <dgm:prSet presAssocID="{E3298D4A-D659-4913-B5E0-084D07C40B07}" presName="bkgdShp" presStyleLbl="alignAccFollowNode1" presStyleIdx="0" presStyleCnt="1"/>
      <dgm:spPr/>
    </dgm:pt>
    <dgm:pt modelId="{3C12D99F-CD42-495A-BC17-263721F39365}" type="pres">
      <dgm:prSet presAssocID="{E3298D4A-D659-4913-B5E0-084D07C40B07}" presName="linComp" presStyleCnt="0"/>
      <dgm:spPr/>
    </dgm:pt>
    <dgm:pt modelId="{2CED5B62-081F-4C92-959E-AC3E0B420BF6}" type="pres">
      <dgm:prSet presAssocID="{3FEE03B9-AC1A-4201-B1F7-286725FB4FA1}" presName="compNode" presStyleCnt="0"/>
      <dgm:spPr/>
    </dgm:pt>
    <dgm:pt modelId="{33E36677-F27A-4F2A-8AE3-0B8F6F618A55}" type="pres">
      <dgm:prSet presAssocID="{3FEE03B9-AC1A-4201-B1F7-286725FB4FA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5A257-7D96-420E-8AE5-3954E9385AAC}" type="pres">
      <dgm:prSet presAssocID="{3FEE03B9-AC1A-4201-B1F7-286725FB4FA1}" presName="invisiNode" presStyleLbl="node1" presStyleIdx="0" presStyleCnt="3"/>
      <dgm:spPr/>
    </dgm:pt>
    <dgm:pt modelId="{DC96FC5E-0EB2-4265-9421-193FBB71BD85}" type="pres">
      <dgm:prSet presAssocID="{3FEE03B9-AC1A-4201-B1F7-286725FB4FA1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</dgm:spPr>
    </dgm:pt>
    <dgm:pt modelId="{54D6AACF-A832-40D9-8596-F3C12854F7C4}" type="pres">
      <dgm:prSet presAssocID="{D1AE88B9-3623-48C3-80C8-78772904257B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33DBAA8-55E2-497E-8449-8A376D54D456}" type="pres">
      <dgm:prSet presAssocID="{356406CC-13C6-4A5B-BE29-180BC41901A1}" presName="compNode" presStyleCnt="0"/>
      <dgm:spPr/>
    </dgm:pt>
    <dgm:pt modelId="{25F8594B-5331-4DBA-B8EA-C1582660EFB1}" type="pres">
      <dgm:prSet presAssocID="{356406CC-13C6-4A5B-BE29-180BC41901A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36F1E8-3B3C-46A5-964A-AA6DE3C4D752}" type="pres">
      <dgm:prSet presAssocID="{356406CC-13C6-4A5B-BE29-180BC41901A1}" presName="invisiNode" presStyleLbl="node1" presStyleIdx="1" presStyleCnt="3"/>
      <dgm:spPr/>
    </dgm:pt>
    <dgm:pt modelId="{8B07AC2A-2BB5-4F5D-AA15-5601BE9F315C}" type="pres">
      <dgm:prSet presAssocID="{356406CC-13C6-4A5B-BE29-180BC41901A1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09A0B7F6-C4A9-4814-8814-205C9FC4C71D}" type="pres">
      <dgm:prSet presAssocID="{881870B4-E920-4C8F-AEF5-2225339140E6}" presName="sibTrans" presStyleLbl="sibTrans2D1" presStyleIdx="0" presStyleCnt="0"/>
      <dgm:spPr/>
      <dgm:t>
        <a:bodyPr/>
        <a:lstStyle/>
        <a:p>
          <a:endParaRPr lang="en-US"/>
        </a:p>
      </dgm:t>
    </dgm:pt>
    <dgm:pt modelId="{864C3A24-967B-486C-9FAA-C8D146CBE163}" type="pres">
      <dgm:prSet presAssocID="{3BF7D921-BA8C-4026-9640-912B609158F9}" presName="compNode" presStyleCnt="0"/>
      <dgm:spPr/>
    </dgm:pt>
    <dgm:pt modelId="{7818F11D-543D-4776-A970-56A48DC1EE0E}" type="pres">
      <dgm:prSet presAssocID="{3BF7D921-BA8C-4026-9640-912B609158F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9E9285-CC6E-4577-A390-24612B6034D5}" type="pres">
      <dgm:prSet presAssocID="{3BF7D921-BA8C-4026-9640-912B609158F9}" presName="invisiNode" presStyleLbl="node1" presStyleIdx="2" presStyleCnt="3"/>
      <dgm:spPr/>
    </dgm:pt>
    <dgm:pt modelId="{38BB913F-1E3F-49D0-90CC-2D302D66F473}" type="pres">
      <dgm:prSet presAssocID="{3BF7D921-BA8C-4026-9640-912B609158F9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</dgm:ptLst>
  <dgm:cxnLst>
    <dgm:cxn modelId="{50D17700-7388-4BB3-A156-B6CF4259086F}" srcId="{E3298D4A-D659-4913-B5E0-084D07C40B07}" destId="{3FEE03B9-AC1A-4201-B1F7-286725FB4FA1}" srcOrd="0" destOrd="0" parTransId="{DF10E274-B004-41F6-A8E8-ACD6139DB762}" sibTransId="{D1AE88B9-3623-48C3-80C8-78772904257B}"/>
    <dgm:cxn modelId="{99D47639-FFCD-42E3-B41D-4520DC984B2D}" type="presOf" srcId="{D1AE88B9-3623-48C3-80C8-78772904257B}" destId="{54D6AACF-A832-40D9-8596-F3C12854F7C4}" srcOrd="0" destOrd="0" presId="urn:microsoft.com/office/officeart/2005/8/layout/pList2"/>
    <dgm:cxn modelId="{37215DF6-0038-49A5-B3D5-53BAB6A3071C}" type="presOf" srcId="{356406CC-13C6-4A5B-BE29-180BC41901A1}" destId="{25F8594B-5331-4DBA-B8EA-C1582660EFB1}" srcOrd="0" destOrd="0" presId="urn:microsoft.com/office/officeart/2005/8/layout/pList2"/>
    <dgm:cxn modelId="{BEDCA627-AC00-4D4D-9A54-D7CC7375175A}" type="presOf" srcId="{3BF7D921-BA8C-4026-9640-912B609158F9}" destId="{7818F11D-543D-4776-A970-56A48DC1EE0E}" srcOrd="0" destOrd="0" presId="urn:microsoft.com/office/officeart/2005/8/layout/pList2"/>
    <dgm:cxn modelId="{C00B91CC-EC34-4D5B-9AD1-4A0CFEBFD30B}" type="presOf" srcId="{881870B4-E920-4C8F-AEF5-2225339140E6}" destId="{09A0B7F6-C4A9-4814-8814-205C9FC4C71D}" srcOrd="0" destOrd="0" presId="urn:microsoft.com/office/officeart/2005/8/layout/pList2"/>
    <dgm:cxn modelId="{45263E1E-9F28-42C1-9589-B918E3F6D558}" srcId="{E3298D4A-D659-4913-B5E0-084D07C40B07}" destId="{3BF7D921-BA8C-4026-9640-912B609158F9}" srcOrd="2" destOrd="0" parTransId="{17A50F7B-0362-4279-9639-57F364A4C493}" sibTransId="{30375531-0EB3-4C29-8421-5745F76642A0}"/>
    <dgm:cxn modelId="{BEF994C8-F2D9-4AFE-824E-5891DD96439D}" type="presOf" srcId="{3FEE03B9-AC1A-4201-B1F7-286725FB4FA1}" destId="{33E36677-F27A-4F2A-8AE3-0B8F6F618A55}" srcOrd="0" destOrd="0" presId="urn:microsoft.com/office/officeart/2005/8/layout/pList2"/>
    <dgm:cxn modelId="{B67CAB5A-E3B1-484B-A2F1-350462898E35}" srcId="{E3298D4A-D659-4913-B5E0-084D07C40B07}" destId="{356406CC-13C6-4A5B-BE29-180BC41901A1}" srcOrd="1" destOrd="0" parTransId="{6F366C19-0EA9-4615-AF61-3765AA738570}" sibTransId="{881870B4-E920-4C8F-AEF5-2225339140E6}"/>
    <dgm:cxn modelId="{51FFA249-DD1B-4AD7-BB77-4267C163EF72}" type="presOf" srcId="{E3298D4A-D659-4913-B5E0-084D07C40B07}" destId="{4E411BA6-838E-4003-A25B-598FCF2C1FDF}" srcOrd="0" destOrd="0" presId="urn:microsoft.com/office/officeart/2005/8/layout/pList2"/>
    <dgm:cxn modelId="{9DE7F7A0-1ED3-4902-AF6F-090A394EB4D0}" type="presParOf" srcId="{4E411BA6-838E-4003-A25B-598FCF2C1FDF}" destId="{A63D8CA6-432E-4596-8188-EEF7635D3E09}" srcOrd="0" destOrd="0" presId="urn:microsoft.com/office/officeart/2005/8/layout/pList2"/>
    <dgm:cxn modelId="{5B1CFF1B-9DD3-4ADA-A669-4EB2EB7AEDB6}" type="presParOf" srcId="{4E411BA6-838E-4003-A25B-598FCF2C1FDF}" destId="{3C12D99F-CD42-495A-BC17-263721F39365}" srcOrd="1" destOrd="0" presId="urn:microsoft.com/office/officeart/2005/8/layout/pList2"/>
    <dgm:cxn modelId="{FF51EF88-8C4E-4C4F-B634-DB0F1213823B}" type="presParOf" srcId="{3C12D99F-CD42-495A-BC17-263721F39365}" destId="{2CED5B62-081F-4C92-959E-AC3E0B420BF6}" srcOrd="0" destOrd="0" presId="urn:microsoft.com/office/officeart/2005/8/layout/pList2"/>
    <dgm:cxn modelId="{50EE6C00-5F2E-4407-8C3D-B3A86B66BE66}" type="presParOf" srcId="{2CED5B62-081F-4C92-959E-AC3E0B420BF6}" destId="{33E36677-F27A-4F2A-8AE3-0B8F6F618A55}" srcOrd="0" destOrd="0" presId="urn:microsoft.com/office/officeart/2005/8/layout/pList2"/>
    <dgm:cxn modelId="{C7D514A0-361E-4424-A8F5-66293D22F47D}" type="presParOf" srcId="{2CED5B62-081F-4C92-959E-AC3E0B420BF6}" destId="{1895A257-7D96-420E-8AE5-3954E9385AAC}" srcOrd="1" destOrd="0" presId="urn:microsoft.com/office/officeart/2005/8/layout/pList2"/>
    <dgm:cxn modelId="{E4570A4E-57C7-459D-8EFD-8FBE2AC5E945}" type="presParOf" srcId="{2CED5B62-081F-4C92-959E-AC3E0B420BF6}" destId="{DC96FC5E-0EB2-4265-9421-193FBB71BD85}" srcOrd="2" destOrd="0" presId="urn:microsoft.com/office/officeart/2005/8/layout/pList2"/>
    <dgm:cxn modelId="{DF3D399B-9730-4902-B3AD-6781B8D907F1}" type="presParOf" srcId="{3C12D99F-CD42-495A-BC17-263721F39365}" destId="{54D6AACF-A832-40D9-8596-F3C12854F7C4}" srcOrd="1" destOrd="0" presId="urn:microsoft.com/office/officeart/2005/8/layout/pList2"/>
    <dgm:cxn modelId="{35C9E002-EBEC-44AD-8B3F-10CB7C8C31D9}" type="presParOf" srcId="{3C12D99F-CD42-495A-BC17-263721F39365}" destId="{033DBAA8-55E2-497E-8449-8A376D54D456}" srcOrd="2" destOrd="0" presId="urn:microsoft.com/office/officeart/2005/8/layout/pList2"/>
    <dgm:cxn modelId="{E684CA98-6953-4722-9C6A-141B7D61FAB0}" type="presParOf" srcId="{033DBAA8-55E2-497E-8449-8A376D54D456}" destId="{25F8594B-5331-4DBA-B8EA-C1582660EFB1}" srcOrd="0" destOrd="0" presId="urn:microsoft.com/office/officeart/2005/8/layout/pList2"/>
    <dgm:cxn modelId="{004824AE-9EBD-4F34-904B-514430F1BABD}" type="presParOf" srcId="{033DBAA8-55E2-497E-8449-8A376D54D456}" destId="{3836F1E8-3B3C-46A5-964A-AA6DE3C4D752}" srcOrd="1" destOrd="0" presId="urn:microsoft.com/office/officeart/2005/8/layout/pList2"/>
    <dgm:cxn modelId="{CB578FAC-9C9C-4A23-8177-5CAF60D2BE1A}" type="presParOf" srcId="{033DBAA8-55E2-497E-8449-8A376D54D456}" destId="{8B07AC2A-2BB5-4F5D-AA15-5601BE9F315C}" srcOrd="2" destOrd="0" presId="urn:microsoft.com/office/officeart/2005/8/layout/pList2"/>
    <dgm:cxn modelId="{AE1CEAF8-675F-4325-8938-E3BE10ACBA92}" type="presParOf" srcId="{3C12D99F-CD42-495A-BC17-263721F39365}" destId="{09A0B7F6-C4A9-4814-8814-205C9FC4C71D}" srcOrd="3" destOrd="0" presId="urn:microsoft.com/office/officeart/2005/8/layout/pList2"/>
    <dgm:cxn modelId="{216F87C5-B6D4-4703-AF3B-559A854088E3}" type="presParOf" srcId="{3C12D99F-CD42-495A-BC17-263721F39365}" destId="{864C3A24-967B-486C-9FAA-C8D146CBE163}" srcOrd="4" destOrd="0" presId="urn:microsoft.com/office/officeart/2005/8/layout/pList2"/>
    <dgm:cxn modelId="{E6A84E2C-8376-4B7B-AA37-4E4C2F7C2A63}" type="presParOf" srcId="{864C3A24-967B-486C-9FAA-C8D146CBE163}" destId="{7818F11D-543D-4776-A970-56A48DC1EE0E}" srcOrd="0" destOrd="0" presId="urn:microsoft.com/office/officeart/2005/8/layout/pList2"/>
    <dgm:cxn modelId="{6E854FB9-05BB-4FF1-99ED-CAB8C19CF861}" type="presParOf" srcId="{864C3A24-967B-486C-9FAA-C8D146CBE163}" destId="{1A9E9285-CC6E-4577-A390-24612B6034D5}" srcOrd="1" destOrd="0" presId="urn:microsoft.com/office/officeart/2005/8/layout/pList2"/>
    <dgm:cxn modelId="{DFE0C9AD-ACBF-428C-98C4-7B4DB1531113}" type="presParOf" srcId="{864C3A24-967B-486C-9FAA-C8D146CBE163}" destId="{38BB913F-1E3F-49D0-90CC-2D302D66F47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dirty="0" smtClean="0"/>
            <a:t>Problem statement</a:t>
          </a:r>
          <a:endParaRPr lang="en-US" sz="2400" kern="1200" dirty="0"/>
        </a:p>
      </dsp:txBody>
      <dsp:txXfrm>
        <a:off x="54974" y="2798862"/>
        <a:ext cx="2868750" cy="720000"/>
      </dsp:txXfrm>
    </dsp:sp>
    <dsp:sp modelId="{BCD8CDD9-0C56-4401-ADB1-8B48DAB2C96F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400" kern="1200" dirty="0" smtClean="0"/>
            <a:t>Implementation analysis</a:t>
          </a:r>
          <a:endParaRPr lang="en-US" sz="2400" kern="1200" dirty="0"/>
        </a:p>
      </dsp:txBody>
      <dsp:txXfrm>
        <a:off x="3425756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endParaRPr lang="en-US" sz="2400" kern="1200" dirty="0"/>
        </a:p>
      </dsp:txBody>
      <dsp:txXfrm>
        <a:off x="6796537" y="2798862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CD206-2DE3-4BC1-B763-C067081CBFCC}">
      <dsp:nvSpPr>
        <dsp:cNvPr id="0" name=""/>
        <dsp:cNvSpPr/>
      </dsp:nvSpPr>
      <dsp:spPr>
        <a:xfrm>
          <a:off x="6318451" y="865288"/>
          <a:ext cx="2292126" cy="22925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FF4BA-A010-4E7D-9DA4-717A395B2D58}">
      <dsp:nvSpPr>
        <dsp:cNvPr id="0" name=""/>
        <dsp:cNvSpPr/>
      </dsp:nvSpPr>
      <dsp:spPr>
        <a:xfrm>
          <a:off x="6394557" y="941719"/>
          <a:ext cx="2139915" cy="21396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Time and Attendance Tracking</a:t>
          </a:r>
          <a:endParaRPr lang="en-US" sz="2000" kern="1200" dirty="0"/>
        </a:p>
      </dsp:txBody>
      <dsp:txXfrm>
        <a:off x="6700473" y="1247447"/>
        <a:ext cx="1528084" cy="1528233"/>
      </dsp:txXfrm>
    </dsp:sp>
    <dsp:sp modelId="{16CBAB42-7692-4B22-842A-24C4022661B9}">
      <dsp:nvSpPr>
        <dsp:cNvPr id="0" name=""/>
        <dsp:cNvSpPr/>
      </dsp:nvSpPr>
      <dsp:spPr>
        <a:xfrm rot="2700000">
          <a:off x="3952233" y="868059"/>
          <a:ext cx="2286606" cy="228660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39579-5BAB-42EA-955B-B2E63A22904E}">
      <dsp:nvSpPr>
        <dsp:cNvPr id="0" name=""/>
        <dsp:cNvSpPr/>
      </dsp:nvSpPr>
      <dsp:spPr>
        <a:xfrm>
          <a:off x="4025578" y="941719"/>
          <a:ext cx="2139915" cy="21396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Authentication</a:t>
          </a:r>
          <a:r>
            <a:rPr lang="en-US" sz="2000" kern="1200" baseline="0" dirty="0" smtClean="0"/>
            <a:t> and Identification</a:t>
          </a:r>
          <a:endParaRPr lang="en-US" sz="2000" kern="1200" dirty="0"/>
        </a:p>
      </dsp:txBody>
      <dsp:txXfrm>
        <a:off x="4331494" y="1247447"/>
        <a:ext cx="1528084" cy="1528233"/>
      </dsp:txXfrm>
    </dsp:sp>
    <dsp:sp modelId="{4B40CB7D-20B0-460A-BA8A-8D357ABA20A8}">
      <dsp:nvSpPr>
        <dsp:cNvPr id="0" name=""/>
        <dsp:cNvSpPr/>
      </dsp:nvSpPr>
      <dsp:spPr>
        <a:xfrm rot="2700000">
          <a:off x="1583254" y="868059"/>
          <a:ext cx="2286606" cy="2286606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34C50-BF35-47AF-B2F7-645A7493AB42}">
      <dsp:nvSpPr>
        <dsp:cNvPr id="0" name=""/>
        <dsp:cNvSpPr/>
      </dsp:nvSpPr>
      <dsp:spPr>
        <a:xfrm>
          <a:off x="1656600" y="941719"/>
          <a:ext cx="2139915" cy="213968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Security and Surveillance</a:t>
          </a:r>
          <a:endParaRPr lang="en-US" sz="2000" kern="1200" dirty="0"/>
        </a:p>
      </dsp:txBody>
      <dsp:txXfrm>
        <a:off x="1962515" y="1247447"/>
        <a:ext cx="1528084" cy="15282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3C546-9806-4ABE-BF4E-54B1B3CE2CC7}">
      <dsp:nvSpPr>
        <dsp:cNvPr id="0" name=""/>
        <dsp:cNvSpPr/>
      </dsp:nvSpPr>
      <dsp:spPr>
        <a:xfrm rot="5400000">
          <a:off x="1027447" y="913726"/>
          <a:ext cx="1429232" cy="1723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7E35D-3CCB-488D-B13F-C2E3D042646F}">
      <dsp:nvSpPr>
        <dsp:cNvPr id="0" name=""/>
        <dsp:cNvSpPr/>
      </dsp:nvSpPr>
      <dsp:spPr>
        <a:xfrm>
          <a:off x="1355497" y="507"/>
          <a:ext cx="1915100" cy="1149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Data Collection</a:t>
          </a:r>
          <a:endParaRPr lang="en-US" sz="2300" kern="1200" dirty="0"/>
        </a:p>
      </dsp:txBody>
      <dsp:txXfrm>
        <a:off x="1389152" y="34162"/>
        <a:ext cx="1847790" cy="1081750"/>
      </dsp:txXfrm>
    </dsp:sp>
    <dsp:sp modelId="{729D3905-E0AC-4984-88FA-9AFDEE1910DE}">
      <dsp:nvSpPr>
        <dsp:cNvPr id="0" name=""/>
        <dsp:cNvSpPr/>
      </dsp:nvSpPr>
      <dsp:spPr>
        <a:xfrm rot="5400000">
          <a:off x="1027447" y="2350051"/>
          <a:ext cx="1429232" cy="1723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110F5-FC00-444D-8899-62F42DA6418C}">
      <dsp:nvSpPr>
        <dsp:cNvPr id="0" name=""/>
        <dsp:cNvSpPr/>
      </dsp:nvSpPr>
      <dsp:spPr>
        <a:xfrm>
          <a:off x="1355497" y="1436832"/>
          <a:ext cx="1915100" cy="1149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Preprocessing</a:t>
          </a:r>
          <a:endParaRPr lang="en-US" sz="2300" kern="1200" dirty="0"/>
        </a:p>
      </dsp:txBody>
      <dsp:txXfrm>
        <a:off x="1389152" y="1470487"/>
        <a:ext cx="1847790" cy="1081750"/>
      </dsp:txXfrm>
    </dsp:sp>
    <dsp:sp modelId="{B205C8D0-B9D0-4C1F-A67D-5074279C179A}">
      <dsp:nvSpPr>
        <dsp:cNvPr id="0" name=""/>
        <dsp:cNvSpPr/>
      </dsp:nvSpPr>
      <dsp:spPr>
        <a:xfrm>
          <a:off x="1745610" y="3068214"/>
          <a:ext cx="2539990" cy="1723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30DB93-9BC0-4152-AEC5-6A169E35284B}">
      <dsp:nvSpPr>
        <dsp:cNvPr id="0" name=""/>
        <dsp:cNvSpPr/>
      </dsp:nvSpPr>
      <dsp:spPr>
        <a:xfrm>
          <a:off x="1355497" y="2873157"/>
          <a:ext cx="1915100" cy="1149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Model Training</a:t>
          </a:r>
          <a:endParaRPr lang="en-US" sz="2300" kern="1200" dirty="0"/>
        </a:p>
      </dsp:txBody>
      <dsp:txXfrm>
        <a:off x="1389152" y="2906812"/>
        <a:ext cx="1847790" cy="1081750"/>
      </dsp:txXfrm>
    </dsp:sp>
    <dsp:sp modelId="{3DBA52C5-8D14-4D31-AB43-20242ADA5705}">
      <dsp:nvSpPr>
        <dsp:cNvPr id="0" name=""/>
        <dsp:cNvSpPr/>
      </dsp:nvSpPr>
      <dsp:spPr>
        <a:xfrm rot="16200000">
          <a:off x="3574530" y="2350051"/>
          <a:ext cx="1429232" cy="1723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0CF7E-1F76-4405-8865-3D52292C1471}">
      <dsp:nvSpPr>
        <dsp:cNvPr id="0" name=""/>
        <dsp:cNvSpPr/>
      </dsp:nvSpPr>
      <dsp:spPr>
        <a:xfrm>
          <a:off x="3902580" y="2873157"/>
          <a:ext cx="1915100" cy="1149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User Interface</a:t>
          </a:r>
          <a:endParaRPr lang="en-US" sz="2300" kern="1200" dirty="0"/>
        </a:p>
      </dsp:txBody>
      <dsp:txXfrm>
        <a:off x="3936235" y="2906812"/>
        <a:ext cx="1847790" cy="1081750"/>
      </dsp:txXfrm>
    </dsp:sp>
    <dsp:sp modelId="{10E282D5-9227-443E-96E4-6DCC69B8A358}">
      <dsp:nvSpPr>
        <dsp:cNvPr id="0" name=""/>
        <dsp:cNvSpPr/>
      </dsp:nvSpPr>
      <dsp:spPr>
        <a:xfrm rot="16200000">
          <a:off x="3574530" y="913726"/>
          <a:ext cx="1429232" cy="1723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E6341-FE4B-41EA-84B8-5F6E572B5DF7}">
      <dsp:nvSpPr>
        <dsp:cNvPr id="0" name=""/>
        <dsp:cNvSpPr/>
      </dsp:nvSpPr>
      <dsp:spPr>
        <a:xfrm>
          <a:off x="3902580" y="1436832"/>
          <a:ext cx="1915100" cy="1149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Decision Threshold</a:t>
          </a:r>
          <a:endParaRPr lang="en-US" sz="2300" kern="1200" dirty="0"/>
        </a:p>
      </dsp:txBody>
      <dsp:txXfrm>
        <a:off x="3936235" y="1470487"/>
        <a:ext cx="1847790" cy="1081750"/>
      </dsp:txXfrm>
    </dsp:sp>
    <dsp:sp modelId="{05F1B41B-5CA5-4A7A-81FF-0A707DF7537F}">
      <dsp:nvSpPr>
        <dsp:cNvPr id="0" name=""/>
        <dsp:cNvSpPr/>
      </dsp:nvSpPr>
      <dsp:spPr>
        <a:xfrm>
          <a:off x="4292693" y="195563"/>
          <a:ext cx="2539990" cy="1723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5B954-26F3-407F-A716-9829AF46305A}">
      <dsp:nvSpPr>
        <dsp:cNvPr id="0" name=""/>
        <dsp:cNvSpPr/>
      </dsp:nvSpPr>
      <dsp:spPr>
        <a:xfrm>
          <a:off x="3902580" y="507"/>
          <a:ext cx="1915100" cy="1149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Face Detection and Recognition</a:t>
          </a:r>
          <a:endParaRPr lang="en-US" sz="2300" kern="1200" dirty="0"/>
        </a:p>
      </dsp:txBody>
      <dsp:txXfrm>
        <a:off x="3936235" y="34162"/>
        <a:ext cx="1847790" cy="1081750"/>
      </dsp:txXfrm>
    </dsp:sp>
    <dsp:sp modelId="{F9288CF3-891F-403A-9033-77E3CC40DFBF}">
      <dsp:nvSpPr>
        <dsp:cNvPr id="0" name=""/>
        <dsp:cNvSpPr/>
      </dsp:nvSpPr>
      <dsp:spPr>
        <a:xfrm rot="5400000">
          <a:off x="6121614" y="913726"/>
          <a:ext cx="1429232" cy="17235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5EBCD-6157-4055-B5DA-5FF8E5476481}">
      <dsp:nvSpPr>
        <dsp:cNvPr id="0" name=""/>
        <dsp:cNvSpPr/>
      </dsp:nvSpPr>
      <dsp:spPr>
        <a:xfrm>
          <a:off x="6449664" y="507"/>
          <a:ext cx="1915100" cy="1149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Testing and Evaluation</a:t>
          </a:r>
          <a:endParaRPr lang="en-US" sz="2300" kern="1200" dirty="0"/>
        </a:p>
      </dsp:txBody>
      <dsp:txXfrm>
        <a:off x="6483319" y="34162"/>
        <a:ext cx="1847790" cy="1081750"/>
      </dsp:txXfrm>
    </dsp:sp>
    <dsp:sp modelId="{17C2966E-A2E0-4A5E-9625-266CEDDEA720}">
      <dsp:nvSpPr>
        <dsp:cNvPr id="0" name=""/>
        <dsp:cNvSpPr/>
      </dsp:nvSpPr>
      <dsp:spPr>
        <a:xfrm>
          <a:off x="6449664" y="1436832"/>
          <a:ext cx="1915100" cy="11490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Deployment</a:t>
          </a:r>
          <a:endParaRPr lang="en-US" sz="2300" kern="1200" dirty="0"/>
        </a:p>
      </dsp:txBody>
      <dsp:txXfrm>
        <a:off x="6483319" y="1470487"/>
        <a:ext cx="1847790" cy="1081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D8CA6-432E-4596-8188-EEF7635D3E09}">
      <dsp:nvSpPr>
        <dsp:cNvPr id="0" name=""/>
        <dsp:cNvSpPr/>
      </dsp:nvSpPr>
      <dsp:spPr>
        <a:xfrm>
          <a:off x="0" y="0"/>
          <a:ext cx="9720262" cy="1810226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6FC5E-0EB2-4265-9421-193FBB71BD85}">
      <dsp:nvSpPr>
        <dsp:cNvPr id="0" name=""/>
        <dsp:cNvSpPr/>
      </dsp:nvSpPr>
      <dsp:spPr>
        <a:xfrm>
          <a:off x="291607" y="241363"/>
          <a:ext cx="2855326" cy="13274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8000" b="-58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36677-F27A-4F2A-8AE3-0B8F6F618A55}">
      <dsp:nvSpPr>
        <dsp:cNvPr id="0" name=""/>
        <dsp:cNvSpPr/>
      </dsp:nvSpPr>
      <dsp:spPr>
        <a:xfrm rot="10800000">
          <a:off x="291607" y="1810226"/>
          <a:ext cx="2855326" cy="22124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1. Pre-trained Model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2.Software Libraries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3.Computational Power</a:t>
          </a:r>
          <a:endParaRPr lang="en-US" sz="2300" kern="1200" dirty="0"/>
        </a:p>
      </dsp:txBody>
      <dsp:txXfrm rot="10800000">
        <a:off x="359649" y="1810226"/>
        <a:ext cx="2719242" cy="2144456"/>
      </dsp:txXfrm>
    </dsp:sp>
    <dsp:sp modelId="{8B07AC2A-2BB5-4F5D-AA15-5601BE9F315C}">
      <dsp:nvSpPr>
        <dsp:cNvPr id="0" name=""/>
        <dsp:cNvSpPr/>
      </dsp:nvSpPr>
      <dsp:spPr>
        <a:xfrm>
          <a:off x="3432467" y="241363"/>
          <a:ext cx="2855326" cy="13274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8594B-5331-4DBA-B8EA-C1582660EFB1}">
      <dsp:nvSpPr>
        <dsp:cNvPr id="0" name=""/>
        <dsp:cNvSpPr/>
      </dsp:nvSpPr>
      <dsp:spPr>
        <a:xfrm rot="10800000">
          <a:off x="3432467" y="1810226"/>
          <a:ext cx="2855326" cy="22124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1.Facial Database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2.Training data</a:t>
          </a:r>
        </a:p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3.Testing data</a:t>
          </a:r>
          <a:endParaRPr lang="en-US" sz="2300" kern="1200" dirty="0"/>
        </a:p>
      </dsp:txBody>
      <dsp:txXfrm rot="10800000">
        <a:off x="3500509" y="1810226"/>
        <a:ext cx="2719242" cy="2144456"/>
      </dsp:txXfrm>
    </dsp:sp>
    <dsp:sp modelId="{38BB913F-1E3F-49D0-90CC-2D302D66F473}">
      <dsp:nvSpPr>
        <dsp:cNvPr id="0" name=""/>
        <dsp:cNvSpPr/>
      </dsp:nvSpPr>
      <dsp:spPr>
        <a:xfrm>
          <a:off x="6573327" y="241363"/>
          <a:ext cx="2855326" cy="13274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8F11D-543D-4776-A970-56A48DC1EE0E}">
      <dsp:nvSpPr>
        <dsp:cNvPr id="0" name=""/>
        <dsp:cNvSpPr/>
      </dsp:nvSpPr>
      <dsp:spPr>
        <a:xfrm rot="10800000">
          <a:off x="6573327" y="1810226"/>
          <a:ext cx="2855326" cy="22124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1.Facial Detection Algorithm(AI)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2.Data Processing Tools</a:t>
          </a:r>
          <a:endParaRPr lang="en-US" sz="2300" kern="1200" dirty="0"/>
        </a:p>
      </dsp:txBody>
      <dsp:txXfrm rot="10800000">
        <a:off x="6641369" y="1810226"/>
        <a:ext cx="2719242" cy="2144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 smtClean="0"/>
              <a:t>Preprocessing</a:t>
            </a:r>
            <a:r>
              <a:rPr lang="en-US" sz="1600" dirty="0" smtClean="0"/>
              <a:t>: Image</a:t>
            </a:r>
            <a:r>
              <a:rPr lang="en-US" sz="1600" baseline="0" dirty="0" smtClean="0"/>
              <a:t> formatting-Resizing-Train and Testing </a:t>
            </a:r>
          </a:p>
          <a:p>
            <a:r>
              <a:rPr lang="en-US" sz="1600" b="1" baseline="0" dirty="0" smtClean="0"/>
              <a:t>Model Training</a:t>
            </a:r>
            <a:r>
              <a:rPr lang="en-US" sz="1600" baseline="0" dirty="0" smtClean="0"/>
              <a:t>: Machine Learning Algorithm-Support Vector Machine(SVM)-Deep learning model(CNN-)</a:t>
            </a:r>
          </a:p>
          <a:p>
            <a:r>
              <a:rPr lang="en-US" sz="1600" b="1" baseline="0" dirty="0" smtClean="0"/>
              <a:t>Face dect</a:t>
            </a:r>
            <a:r>
              <a:rPr lang="en-US" sz="1600" baseline="0" dirty="0" smtClean="0"/>
              <a:t>: Detects faces as input-image/video stream-Single Shot Detector(SSD)</a:t>
            </a:r>
          </a:p>
          <a:p>
            <a:r>
              <a:rPr lang="en-US" sz="1600" b="1" baseline="0" dirty="0" smtClean="0"/>
              <a:t>Decision Threshold</a:t>
            </a:r>
            <a:r>
              <a:rPr lang="en-US" sz="1600" baseline="0" dirty="0" smtClean="0"/>
              <a:t>: Determine when to accept result or </a:t>
            </a:r>
            <a:r>
              <a:rPr lang="en-US" sz="1600" b="1" baseline="0" dirty="0" smtClean="0"/>
              <a:t>unknown</a:t>
            </a:r>
          </a:p>
          <a:p>
            <a:r>
              <a:rPr lang="en-US" sz="1600" b="1" dirty="0" smtClean="0"/>
              <a:t>User</a:t>
            </a:r>
            <a:r>
              <a:rPr lang="en-US" sz="1600" b="1" baseline="0" dirty="0" smtClean="0"/>
              <a:t> Interface: </a:t>
            </a:r>
            <a:r>
              <a:rPr lang="en-US" sz="1600" b="0" baseline="0" dirty="0" smtClean="0"/>
              <a:t>user friendly web app</a:t>
            </a:r>
          </a:p>
          <a:p>
            <a:r>
              <a:rPr lang="en-US" sz="1600" b="1" baseline="0" dirty="0" smtClean="0"/>
              <a:t>Testing/Evaluation: </a:t>
            </a:r>
            <a:r>
              <a:rPr lang="en-US" sz="1600" b="0" baseline="0" dirty="0" smtClean="0"/>
              <a:t>Accuracy/Performance/Potential </a:t>
            </a:r>
            <a:r>
              <a:rPr lang="en-US" sz="1600" b="0" baseline="0" dirty="0" err="1" smtClean="0"/>
              <a:t>Biasis</a:t>
            </a:r>
            <a:endParaRPr lang="en-US" sz="1600" b="0" baseline="0" dirty="0" smtClean="0"/>
          </a:p>
          <a:p>
            <a:r>
              <a:rPr lang="en-US" sz="1600" b="1" baseline="0" dirty="0" smtClean="0"/>
              <a:t>Deployment: </a:t>
            </a:r>
            <a:r>
              <a:rPr lang="en-US" sz="1600" b="0" baseline="0" dirty="0" smtClean="0"/>
              <a:t>Applications of Facial Recog.6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6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2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1297" y="3429000"/>
            <a:ext cx="7735330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Facial recognition using python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 Project by: T Shankar Sai &amp; S Vigneshwaraan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tx1"/>
            </a:gs>
            <a:gs pos="9000">
              <a:schemeClr val="accent1">
                <a:lumMod val="7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8919" y="2626467"/>
            <a:ext cx="7101192" cy="1323439"/>
          </a:xfrm>
          <a:prstGeom prst="rect">
            <a:avLst/>
          </a:prstGeom>
          <a:noFill/>
          <a:ln cap="rnd" cmpd="tri">
            <a:solidFill>
              <a:schemeClr val="accent1">
                <a:lumMod val="60000"/>
                <a:lumOff val="40000"/>
              </a:schemeClr>
            </a:solidFill>
            <a:bevel/>
          </a:ln>
          <a:effectLst>
            <a:glow rad="393700">
              <a:schemeClr val="accent1">
                <a:lumMod val="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Corbel Light" panose="020B0303020204020204" pitchFamily="34" charset="0"/>
              </a:rPr>
              <a:t>	  THANK </a:t>
            </a:r>
            <a:r>
              <a:rPr lang="en-US" sz="8000" b="1" dirty="0">
                <a:solidFill>
                  <a:schemeClr val="bg1"/>
                </a:solidFill>
                <a:latin typeface="Corbel Light" panose="020B0303020204020204" pitchFamily="34" charset="0"/>
              </a:rPr>
              <a:t>YOU!</a:t>
            </a:r>
            <a:endParaRPr lang="en-IN" sz="8000" b="1" dirty="0">
              <a:solidFill>
                <a:schemeClr val="bg1"/>
              </a:solidFill>
              <a:latin typeface="Corbel Light" panose="020B03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72095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528426" y="4982175"/>
            <a:ext cx="210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RESOURCES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770100"/>
              </p:ext>
            </p:extLst>
          </p:nvPr>
        </p:nvGraphicFramePr>
        <p:xfrm>
          <a:off x="751753" y="1977828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707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Security and surveillance </a:t>
            </a:r>
            <a:endParaRPr lang="en-IN" dirty="0"/>
          </a:p>
        </p:txBody>
      </p:sp>
      <p:pic>
        <p:nvPicPr>
          <p:cNvPr id="1026" name="Picture 2" descr="What you need to know about facial recognition home security cameras | ZDN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246" y="1923535"/>
            <a:ext cx="536363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0173" y="2702011"/>
            <a:ext cx="53898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The World is moving towards advanced level of technology.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Facial recognition is the next level of security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It doesn’t require any ID card or help of some other device to authenticate access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It scans face deeply, so no other person than you can get access it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It’s precision can be very well increased by training the model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09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and identification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453" y="2264088"/>
            <a:ext cx="568971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Mobiles use 3D face mapping to authenticate the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They scan user face using infrared light and image capture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also works in dark places, due to pre-trained 3d face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should be update for 3-5 years once, So that machine identifies your facial changes quickly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2050" name="Picture 2" descr="Face id facial recognition technology portrait Vector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61"/>
          <a:stretch/>
        </p:blipFill>
        <p:spPr bwMode="auto">
          <a:xfrm>
            <a:off x="7040979" y="1821221"/>
            <a:ext cx="4593586" cy="464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25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350" y="2084832"/>
            <a:ext cx="5000752" cy="3911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Modern schools and corporates use face recognition to take attendance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 smtClean="0"/>
              <a:t>worktime of </a:t>
            </a:r>
            <a:r>
              <a:rPr lang="en-US" dirty="0" smtClean="0"/>
              <a:t>employees is calculated using the cameras in the office which captures their </a:t>
            </a:r>
            <a:r>
              <a:rPr lang="en-US" dirty="0" smtClean="0"/>
              <a:t>movements </a:t>
            </a:r>
            <a:r>
              <a:rPr lang="en-US" dirty="0" smtClean="0"/>
              <a:t>and updates their desk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is fast and secure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attendance tracking</a:t>
            </a: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20043408">
            <a:off x="2106168" y="1673924"/>
            <a:ext cx="1397665" cy="494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pic>
        <p:nvPicPr>
          <p:cNvPr id="8" name="Picture 4" descr="Smart Attendance System using Face Recogn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40" y="2533107"/>
            <a:ext cx="5022548" cy="263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0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solution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92054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022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549770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71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574" y="865761"/>
            <a:ext cx="10496145" cy="5116749"/>
          </a:xfrm>
          <a:solidFill>
            <a:schemeClr val="bg1"/>
          </a:solidFill>
          <a:effectLst>
            <a:glow rad="228600">
              <a:schemeClr val="accent1">
                <a:lumMod val="60000"/>
                <a:lumOff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endParaRPr lang="en-US" sz="4800" dirty="0" smtClean="0"/>
          </a:p>
          <a:p>
            <a:pPr algn="ctr"/>
            <a:r>
              <a:rPr lang="en-US" sz="4800" dirty="0" smtClean="0"/>
              <a:t>CONCLUSION</a:t>
            </a:r>
            <a:endParaRPr lang="en-US" sz="1400" dirty="0"/>
          </a:p>
          <a:p>
            <a:pPr algn="ctr"/>
            <a:endParaRPr lang="en-US" sz="1200" dirty="0" smtClean="0"/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Facial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recognition technology presents a myriad of opportunities and challenges. While it offers significant benefits in security, convenience, and crime prevention, careful consideration of privacy, ethics, and regulation is essential to strike a balance between technological advancement and protecting individual rights. With responsible implementation, facial recognition can revolutionize various industries and contribute positively to society.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8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350</Words>
  <Application>Microsoft Office PowerPoint</Application>
  <PresentationFormat>Widescreen</PresentationFormat>
  <Paragraphs>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Corbel Light</vt:lpstr>
      <vt:lpstr>Tw Cen MT</vt:lpstr>
      <vt:lpstr>Tw Cen MT Condensed</vt:lpstr>
      <vt:lpstr>Wingdings</vt:lpstr>
      <vt:lpstr>Wingdings 3</vt:lpstr>
      <vt:lpstr>Integral</vt:lpstr>
      <vt:lpstr>Facial recognition using python</vt:lpstr>
      <vt:lpstr>Agenda</vt:lpstr>
      <vt:lpstr>Problem statement</vt:lpstr>
      <vt:lpstr>Security and surveillance </vt:lpstr>
      <vt:lpstr>Authentication and identification</vt:lpstr>
      <vt:lpstr>Time and attendance tracking</vt:lpstr>
      <vt:lpstr>implementation of solution</vt:lpstr>
      <vt:lpstr>resources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2023-07-26T08:07:03Z</dcterms:created>
  <dcterms:modified xsi:type="dcterms:W3CDTF">2023-07-27T05:38:58Z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