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sldIdLst>
    <p:sldId id="256" r:id="rId3"/>
    <p:sldId id="257" r:id="rId4"/>
    <p:sldId id="262" r:id="rId5"/>
    <p:sldId id="266" r:id="rId6"/>
    <p:sldId id="264" r:id="rId7"/>
    <p:sldId id="275" r:id="rId8"/>
    <p:sldId id="267" r:id="rId9"/>
    <p:sldId id="269" r:id="rId10"/>
    <p:sldId id="270" r:id="rId11"/>
    <p:sldId id="273" r:id="rId12"/>
    <p:sldId id="274" r:id="rId13"/>
    <p:sldId id="265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nu k" userId="0fbba1afb8388445" providerId="LiveId" clId="{70BFF921-1217-448E-B343-198F281C70B8}"/>
    <pc:docChg chg="modSld">
      <pc:chgData name="bhanu k" userId="0fbba1afb8388445" providerId="LiveId" clId="{70BFF921-1217-448E-B343-198F281C70B8}" dt="2021-04-10T05:26:41.350" v="24" actId="20577"/>
      <pc:docMkLst>
        <pc:docMk/>
      </pc:docMkLst>
      <pc:sldChg chg="modSp mod">
        <pc:chgData name="bhanu k" userId="0fbba1afb8388445" providerId="LiveId" clId="{70BFF921-1217-448E-B343-198F281C70B8}" dt="2021-04-10T05:26:41.350" v="24" actId="20577"/>
        <pc:sldMkLst>
          <pc:docMk/>
          <pc:sldMk cId="3475208469" sldId="275"/>
        </pc:sldMkLst>
        <pc:spChg chg="mod">
          <ac:chgData name="bhanu k" userId="0fbba1afb8388445" providerId="LiveId" clId="{70BFF921-1217-448E-B343-198F281C70B8}" dt="2021-04-10T05:26:41.350" v="24" actId="20577"/>
          <ac:spMkLst>
            <pc:docMk/>
            <pc:sldMk cId="3475208469" sldId="275"/>
            <ac:spMk id="2" creationId="{00000000-0000-0000-0000-000000000000}"/>
          </ac:spMkLst>
        </pc:spChg>
      </pc:sldChg>
    </pc:docChg>
  </pc:docChgLst>
  <pc:docChgLst>
    <pc:chgData name="bhanu k" userId="0fbba1afb8388445" providerId="LiveId" clId="{0A5F44EB-095D-42EA-A41F-241162AA19C7}"/>
    <pc:docChg chg="undo custSel addSld delSld modSld sldOrd">
      <pc:chgData name="bhanu k" userId="0fbba1afb8388445" providerId="LiveId" clId="{0A5F44EB-095D-42EA-A41F-241162AA19C7}" dt="2021-03-01T13:33:06.489" v="206" actId="2711"/>
      <pc:docMkLst>
        <pc:docMk/>
      </pc:docMkLst>
      <pc:sldChg chg="modSp mod">
        <pc:chgData name="bhanu k" userId="0fbba1afb8388445" providerId="LiveId" clId="{0A5F44EB-095D-42EA-A41F-241162AA19C7}" dt="2021-02-01T04:52:22.789" v="101" actId="20577"/>
        <pc:sldMkLst>
          <pc:docMk/>
          <pc:sldMk cId="4265182365" sldId="262"/>
        </pc:sldMkLst>
        <pc:spChg chg="mod">
          <ac:chgData name="bhanu k" userId="0fbba1afb8388445" providerId="LiveId" clId="{0A5F44EB-095D-42EA-A41F-241162AA19C7}" dt="2021-02-01T04:52:22.789" v="101" actId="20577"/>
          <ac:spMkLst>
            <pc:docMk/>
            <pc:sldMk cId="4265182365" sldId="262"/>
            <ac:spMk id="4" creationId="{F3D4B5BC-9FEA-49E5-9FA5-AE78E30C6492}"/>
          </ac:spMkLst>
        </pc:spChg>
      </pc:sldChg>
      <pc:sldChg chg="ord">
        <pc:chgData name="bhanu k" userId="0fbba1afb8388445" providerId="LiveId" clId="{0A5F44EB-095D-42EA-A41F-241162AA19C7}" dt="2021-03-01T13:23:04.331" v="122"/>
        <pc:sldMkLst>
          <pc:docMk/>
          <pc:sldMk cId="2436314913" sldId="265"/>
        </pc:sldMkLst>
      </pc:sldChg>
      <pc:sldChg chg="modSp new mod">
        <pc:chgData name="bhanu k" userId="0fbba1afb8388445" providerId="LiveId" clId="{0A5F44EB-095D-42EA-A41F-241162AA19C7}" dt="2021-02-01T04:53:13.860" v="105" actId="255"/>
        <pc:sldMkLst>
          <pc:docMk/>
          <pc:sldMk cId="3164651630" sldId="266"/>
        </pc:sldMkLst>
        <pc:spChg chg="mod">
          <ac:chgData name="bhanu k" userId="0fbba1afb8388445" providerId="LiveId" clId="{0A5F44EB-095D-42EA-A41F-241162AA19C7}" dt="2021-01-07T06:10:45.611" v="8" actId="20577"/>
          <ac:spMkLst>
            <pc:docMk/>
            <pc:sldMk cId="3164651630" sldId="266"/>
            <ac:spMk id="2" creationId="{645DD362-12CC-4B29-AF55-B250B26B6C02}"/>
          </ac:spMkLst>
        </pc:spChg>
        <pc:spChg chg="mod">
          <ac:chgData name="bhanu k" userId="0fbba1afb8388445" providerId="LiveId" clId="{0A5F44EB-095D-42EA-A41F-241162AA19C7}" dt="2021-02-01T04:53:13.860" v="105" actId="255"/>
          <ac:spMkLst>
            <pc:docMk/>
            <pc:sldMk cId="3164651630" sldId="266"/>
            <ac:spMk id="3" creationId="{8D3CCFF5-4E71-49E5-9B93-EDE4D0E542A0}"/>
          </ac:spMkLst>
        </pc:spChg>
      </pc:sldChg>
      <pc:sldChg chg="modSp add del mod">
        <pc:chgData name="bhanu k" userId="0fbba1afb8388445" providerId="LiveId" clId="{0A5F44EB-095D-42EA-A41F-241162AA19C7}" dt="2021-03-01T13:22:47.012" v="120" actId="2696"/>
        <pc:sldMkLst>
          <pc:docMk/>
          <pc:sldMk cId="695557420" sldId="271"/>
        </pc:sldMkLst>
        <pc:spChg chg="mod">
          <ac:chgData name="bhanu k" userId="0fbba1afb8388445" providerId="LiveId" clId="{0A5F44EB-095D-42EA-A41F-241162AA19C7}" dt="2021-03-01T13:20:07.941" v="114" actId="20577"/>
          <ac:spMkLst>
            <pc:docMk/>
            <pc:sldMk cId="695557420" sldId="271"/>
            <ac:spMk id="3" creationId="{1F1434A0-FF1A-4CF5-9E47-007B18FFFCC5}"/>
          </ac:spMkLst>
        </pc:spChg>
        <pc:spChg chg="mod">
          <ac:chgData name="bhanu k" userId="0fbba1afb8388445" providerId="LiveId" clId="{0A5F44EB-095D-42EA-A41F-241162AA19C7}" dt="2021-03-01T13:22:05.351" v="119" actId="27636"/>
          <ac:spMkLst>
            <pc:docMk/>
            <pc:sldMk cId="695557420" sldId="271"/>
            <ac:spMk id="4" creationId="{F3D4B5BC-9FEA-49E5-9FA5-AE78E30C6492}"/>
          </ac:spMkLst>
        </pc:spChg>
      </pc:sldChg>
      <pc:sldChg chg="new del">
        <pc:chgData name="bhanu k" userId="0fbba1afb8388445" providerId="LiveId" clId="{0A5F44EB-095D-42EA-A41F-241162AA19C7}" dt="2021-03-01T13:25:38.034" v="124" actId="2696"/>
        <pc:sldMkLst>
          <pc:docMk/>
          <pc:sldMk cId="2409966186" sldId="271"/>
        </pc:sldMkLst>
      </pc:sldChg>
      <pc:sldChg chg="modSp add mod">
        <pc:chgData name="bhanu k" userId="0fbba1afb8388445" providerId="LiveId" clId="{0A5F44EB-095D-42EA-A41F-241162AA19C7}" dt="2021-03-01T13:27:13.531" v="157" actId="20577"/>
        <pc:sldMkLst>
          <pc:docMk/>
          <pc:sldMk cId="2724148890" sldId="271"/>
        </pc:sldMkLst>
        <pc:spChg chg="mod">
          <ac:chgData name="bhanu k" userId="0fbba1afb8388445" providerId="LiveId" clId="{0A5F44EB-095D-42EA-A41F-241162AA19C7}" dt="2021-03-01T13:25:57.194" v="146" actId="20577"/>
          <ac:spMkLst>
            <pc:docMk/>
            <pc:sldMk cId="2724148890" sldId="271"/>
            <ac:spMk id="3" creationId="{1F1434A0-FF1A-4CF5-9E47-007B18FFFCC5}"/>
          </ac:spMkLst>
        </pc:spChg>
        <pc:spChg chg="mod">
          <ac:chgData name="bhanu k" userId="0fbba1afb8388445" providerId="LiveId" clId="{0A5F44EB-095D-42EA-A41F-241162AA19C7}" dt="2021-03-01T13:27:13.531" v="157" actId="20577"/>
          <ac:spMkLst>
            <pc:docMk/>
            <pc:sldMk cId="2724148890" sldId="271"/>
            <ac:spMk id="4" creationId="{F3D4B5BC-9FEA-49E5-9FA5-AE78E30C6492}"/>
          </ac:spMkLst>
        </pc:spChg>
      </pc:sldChg>
      <pc:sldChg chg="addSp delSp modSp add mod">
        <pc:chgData name="bhanu k" userId="0fbba1afb8388445" providerId="LiveId" clId="{0A5F44EB-095D-42EA-A41F-241162AA19C7}" dt="2021-03-01T13:33:06.489" v="206" actId="2711"/>
        <pc:sldMkLst>
          <pc:docMk/>
          <pc:sldMk cId="2676453244" sldId="272"/>
        </pc:sldMkLst>
        <pc:spChg chg="add del">
          <ac:chgData name="bhanu k" userId="0fbba1afb8388445" providerId="LiveId" clId="{0A5F44EB-095D-42EA-A41F-241162AA19C7}" dt="2021-03-01T13:28:12.645" v="181"/>
          <ac:spMkLst>
            <pc:docMk/>
            <pc:sldMk cId="2676453244" sldId="272"/>
            <ac:spMk id="2" creationId="{9A293C47-0A42-499A-9E4A-E03D85731DE1}"/>
          </ac:spMkLst>
        </pc:spChg>
        <pc:spChg chg="mod">
          <ac:chgData name="bhanu k" userId="0fbba1afb8388445" providerId="LiveId" clId="{0A5F44EB-095D-42EA-A41F-241162AA19C7}" dt="2021-03-01T13:27:29.961" v="179" actId="20577"/>
          <ac:spMkLst>
            <pc:docMk/>
            <pc:sldMk cId="2676453244" sldId="272"/>
            <ac:spMk id="3" creationId="{1F1434A0-FF1A-4CF5-9E47-007B18FFFCC5}"/>
          </ac:spMkLst>
        </pc:spChg>
        <pc:spChg chg="mod">
          <ac:chgData name="bhanu k" userId="0fbba1afb8388445" providerId="LiveId" clId="{0A5F44EB-095D-42EA-A41F-241162AA19C7}" dt="2021-03-01T13:33:06.489" v="206" actId="2711"/>
          <ac:spMkLst>
            <pc:docMk/>
            <pc:sldMk cId="2676453244" sldId="272"/>
            <ac:spMk id="4" creationId="{F3D4B5BC-9FEA-49E5-9FA5-AE78E30C6492}"/>
          </ac:spMkLst>
        </pc:spChg>
        <pc:spChg chg="add del">
          <ac:chgData name="bhanu k" userId="0fbba1afb8388445" providerId="LiveId" clId="{0A5F44EB-095D-42EA-A41F-241162AA19C7}" dt="2021-03-01T13:28:12.645" v="181"/>
          <ac:spMkLst>
            <pc:docMk/>
            <pc:sldMk cId="2676453244" sldId="272"/>
            <ac:spMk id="7" creationId="{03B52620-DD7F-4054-B8E3-B45C003C7F5A}"/>
          </ac:spMkLst>
        </pc:spChg>
        <pc:spChg chg="add del">
          <ac:chgData name="bhanu k" userId="0fbba1afb8388445" providerId="LiveId" clId="{0A5F44EB-095D-42EA-A41F-241162AA19C7}" dt="2021-03-01T13:28:20.239" v="184"/>
          <ac:spMkLst>
            <pc:docMk/>
            <pc:sldMk cId="2676453244" sldId="272"/>
            <ac:spMk id="8" creationId="{F77AD260-EA51-4E7F-981A-00F12B0CFB79}"/>
          </ac:spMkLst>
        </pc:spChg>
        <pc:spChg chg="add del">
          <ac:chgData name="bhanu k" userId="0fbba1afb8388445" providerId="LiveId" clId="{0A5F44EB-095D-42EA-A41F-241162AA19C7}" dt="2021-03-01T13:28:20.239" v="184"/>
          <ac:spMkLst>
            <pc:docMk/>
            <pc:sldMk cId="2676453244" sldId="272"/>
            <ac:spMk id="11" creationId="{E76BB160-5E46-44EE-9C35-DA8C6EA48569}"/>
          </ac:spMkLst>
        </pc:spChg>
        <pc:spChg chg="add del">
          <ac:chgData name="bhanu k" userId="0fbba1afb8388445" providerId="LiveId" clId="{0A5F44EB-095D-42EA-A41F-241162AA19C7}" dt="2021-03-01T13:30:35.431" v="195"/>
          <ac:spMkLst>
            <pc:docMk/>
            <pc:sldMk cId="2676453244" sldId="272"/>
            <ac:spMk id="12" creationId="{C0A0A993-2F5B-4C25-95E7-8D5FA89A0BDE}"/>
          </ac:spMkLst>
        </pc:spChg>
        <pc:spChg chg="add del">
          <ac:chgData name="bhanu k" userId="0fbba1afb8388445" providerId="LiveId" clId="{0A5F44EB-095D-42EA-A41F-241162AA19C7}" dt="2021-03-01T13:30:35.431" v="195"/>
          <ac:spMkLst>
            <pc:docMk/>
            <pc:sldMk cId="2676453244" sldId="272"/>
            <ac:spMk id="15" creationId="{53C52B12-48CF-43DF-8BAB-06737A969C31}"/>
          </ac:spMkLst>
        </pc:spChg>
        <pc:grpChg chg="add del">
          <ac:chgData name="bhanu k" userId="0fbba1afb8388445" providerId="LiveId" clId="{0A5F44EB-095D-42EA-A41F-241162AA19C7}" dt="2021-03-01T13:28:12.645" v="181"/>
          <ac:grpSpMkLst>
            <pc:docMk/>
            <pc:sldMk cId="2676453244" sldId="272"/>
            <ac:grpSpMk id="5" creationId="{6D334C88-E439-4153-A953-C921B9E6385D}"/>
          </ac:grpSpMkLst>
        </pc:grpChg>
        <pc:grpChg chg="add del">
          <ac:chgData name="bhanu k" userId="0fbba1afb8388445" providerId="LiveId" clId="{0A5F44EB-095D-42EA-A41F-241162AA19C7}" dt="2021-03-01T13:28:20.239" v="184"/>
          <ac:grpSpMkLst>
            <pc:docMk/>
            <pc:sldMk cId="2676453244" sldId="272"/>
            <ac:grpSpMk id="9" creationId="{C07B7404-CEB9-495D-AFB7-34E0AFD47E6B}"/>
          </ac:grpSpMkLst>
        </pc:grpChg>
        <pc:grpChg chg="add del">
          <ac:chgData name="bhanu k" userId="0fbba1afb8388445" providerId="LiveId" clId="{0A5F44EB-095D-42EA-A41F-241162AA19C7}" dt="2021-03-01T13:30:35.431" v="195"/>
          <ac:grpSpMkLst>
            <pc:docMk/>
            <pc:sldMk cId="2676453244" sldId="272"/>
            <ac:grpSpMk id="13" creationId="{D694E846-0CD5-4E79-8BFC-E2B10B88FEBF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40476"/>
            <a:ext cx="2844800" cy="365125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11AAAB14-599B-4399-A2A9-23D383846060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64000" y="6340476"/>
            <a:ext cx="3860800" cy="365125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9200" y="6340476"/>
            <a:ext cx="2844800" cy="365125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2C9913CA-B8C3-496D-AA29-076D5BBBD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261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29EA-6B2E-4077-9690-3164A6869B63}" type="datetime3">
              <a:rPr lang="en-US" smtClean="0"/>
              <a:pPr/>
              <a:t>10 April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0F3F-5DBE-4A29-BC4C-5DBB7AA3E72C}" type="datetime3">
              <a:rPr lang="en-US" smtClean="0"/>
              <a:pPr/>
              <a:t>10 April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10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D7CD-DC6B-447A-B516-2D668A535C98}" type="datetime3">
              <a:rPr lang="en-US" smtClean="0"/>
              <a:pPr/>
              <a:t>10 April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65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7E129-FEC6-4F1C-87DA-3FA2731984DA}" type="datetime3">
              <a:rPr lang="en-US" smtClean="0"/>
              <a:pPr/>
              <a:t>10 April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46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DB6C-4E1E-4281-A1E0-61DF76DC1030}" type="datetime3">
              <a:rPr lang="en-US" smtClean="0"/>
              <a:pPr/>
              <a:t>10 April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4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Content Placeholder 2"/>
          <p:cNvSpPr>
            <a:spLocks noGrp="1"/>
          </p:cNvSpPr>
          <p:nvPr>
            <p:ph idx="1"/>
          </p:nvPr>
        </p:nvSpPr>
        <p:spPr>
          <a:xfrm>
            <a:off x="609600" y="1828801"/>
            <a:ext cx="10972800" cy="4297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70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11AAAB14-599B-4399-A2A9-23D383846060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104867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67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2C9913CA-B8C3-496D-AA29-076D5BBBD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62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10 April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9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7C27-16C2-4FD5-8EDE-FBC75B02CAE1}" type="datetime3">
              <a:rPr lang="en-US" smtClean="0"/>
              <a:pPr/>
              <a:t>10 April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2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10 April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71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0253-5212-49C0-B220-868D06335A5E}" type="datetime3">
              <a:rPr lang="en-US" smtClean="0"/>
              <a:pPr/>
              <a:t>10 April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2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E232-9D5D-4D27-AF47-61E4C4587D76}" type="datetime3">
              <a:rPr lang="en-US" smtClean="0"/>
              <a:pPr/>
              <a:t>10 April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9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B3BB-114E-4111-8052-0BC0558AA05F}" type="datetime3">
              <a:rPr lang="en-US" smtClean="0"/>
              <a:pPr/>
              <a:t>10 April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6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05F7-9DF8-482F-A92F-377DE8B06454}" type="datetime3">
              <a:rPr lang="en-US" smtClean="0"/>
              <a:pPr/>
              <a:t>10 April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7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AAB14-599B-4399-A2A9-23D383846060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104857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7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913CA-B8C3-496D-AA29-076D5BBBD6BA}" type="slidenum">
              <a:rPr lang="en-IN" smtClean="0"/>
              <a:t>‹#›</a:t>
            </a:fld>
            <a:endParaRPr lang="en-IN"/>
          </a:p>
        </p:txBody>
      </p:sp>
      <p:sp>
        <p:nvSpPr>
          <p:cNvPr id="1048579" name="Rectangle 6"/>
          <p:cNvSpPr/>
          <p:nvPr/>
        </p:nvSpPr>
        <p:spPr>
          <a:xfrm>
            <a:off x="406400" y="201706"/>
            <a:ext cx="11480800" cy="6448020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48580" name="Rectangle 5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048581" name="Rectangle 16"/>
          <p:cNvSpPr/>
          <p:nvPr/>
        </p:nvSpPr>
        <p:spPr>
          <a:xfrm>
            <a:off x="9827504" y="650384"/>
            <a:ext cx="1930400" cy="6096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n>
                  <a:solidFill>
                    <a:srgbClr val="C0504D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C.S.E / I.T</a:t>
            </a:r>
          </a:p>
          <a:p>
            <a:pPr algn="ctr"/>
            <a:r>
              <a:rPr lang="en-US" sz="1800" dirty="0">
                <a:ln>
                  <a:solidFill>
                    <a:srgbClr val="C0504D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2017-2021</a:t>
            </a:r>
          </a:p>
        </p:txBody>
      </p:sp>
      <p:pic>
        <p:nvPicPr>
          <p:cNvPr id="2097152" name="Google Shape;83;p2"/>
          <p:cNvPicPr preferRelativeResize="0">
            <a:picLocks/>
          </p:cNvPicPr>
          <p:nvPr/>
        </p:nvPicPr>
        <p:blipFill rotWithShape="1">
          <a:blip r:embed="rId5" cstate="print">
            <a:alphaModFix/>
          </a:blip>
          <a:srcRect/>
          <a:stretch>
            <a:fillRect/>
          </a:stretch>
        </p:blipFill>
        <p:spPr>
          <a:xfrm>
            <a:off x="812800" y="421786"/>
            <a:ext cx="1362637" cy="110221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2" name="Rectangle 8"/>
          <p:cNvSpPr>
            <a:spLocks noChangeArrowheads="1"/>
          </p:cNvSpPr>
          <p:nvPr/>
        </p:nvSpPr>
        <p:spPr bwMode="auto">
          <a:xfrm>
            <a:off x="2402543" y="228600"/>
            <a:ext cx="5850963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C00000"/>
                </a:solidFill>
                <a:latin typeface="Arial Narrow" pitchFamily="34" charset="0"/>
                <a:ea typeface="Calibri" pitchFamily="34" charset="0"/>
                <a:cs typeface="Times New Roman" pitchFamily="18" charset="0"/>
              </a:rPr>
              <a:t>SATHYABAMA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C00000"/>
                </a:solidFill>
                <a:latin typeface="Arial Narrow" pitchFamily="34" charset="0"/>
                <a:cs typeface="Times New Roman" pitchFamily="18" charset="0"/>
              </a:rPr>
              <a:t>INSTITUTE OF SCIENCE AND TECHNOLOGY</a:t>
            </a:r>
            <a:endParaRPr lang="en-US" sz="1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48583" name="Rectangle 7"/>
          <p:cNvSpPr>
            <a:spLocks noChangeArrowheads="1"/>
          </p:cNvSpPr>
          <p:nvPr/>
        </p:nvSpPr>
        <p:spPr bwMode="auto">
          <a:xfrm>
            <a:off x="2642746" y="1020805"/>
            <a:ext cx="5370557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552575" algn="l"/>
                <a:tab pos="1600200" algn="l"/>
                <a:tab pos="4705350" algn="ctr"/>
                <a:tab pos="4889500" algn="ctr"/>
              </a:tabLst>
            </a:pPr>
            <a:r>
              <a:rPr lang="en-US" sz="1400" dirty="0">
                <a:solidFill>
                  <a:prstClr val="black"/>
                </a:solidFill>
                <a:latin typeface="Arial Narrow" pitchFamily="34" charset="0"/>
                <a:ea typeface="Calibri" pitchFamily="34" charset="0"/>
                <a:cs typeface="Arial" pitchFamily="34" charset="0"/>
              </a:rPr>
              <a:t>Deemed to be University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552575" algn="l"/>
                <a:tab pos="1600200" algn="l"/>
                <a:tab pos="4705350" algn="ctr"/>
                <a:tab pos="4889500" algn="ctr"/>
              </a:tabLst>
            </a:pPr>
            <a:r>
              <a:rPr lang="en-US" sz="1000" dirty="0">
                <a:solidFill>
                  <a:prstClr val="black"/>
                </a:solidFill>
                <a:latin typeface="Arial Narrow" pitchFamily="34" charset="0"/>
                <a:ea typeface="Calibri" pitchFamily="34" charset="0"/>
                <a:cs typeface="Arial" pitchFamily="34" charset="0"/>
              </a:rPr>
              <a:t>Declared as category ‘A’ University by MHRD, Govt. of India</a:t>
            </a:r>
            <a:endParaRPr lang="en-US" sz="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552575" algn="l"/>
                <a:tab pos="1600200" algn="l"/>
                <a:tab pos="4705350" algn="ctr"/>
                <a:tab pos="4889500" algn="ctr"/>
              </a:tabLst>
            </a:pPr>
            <a:r>
              <a:rPr lang="en-US" sz="1100" dirty="0" err="1">
                <a:solidFill>
                  <a:prstClr val="black"/>
                </a:solidFill>
                <a:latin typeface="Arial Narrow" pitchFamily="34" charset="0"/>
                <a:ea typeface="Calibri" pitchFamily="34" charset="0"/>
                <a:cs typeface="Times New Roman" pitchFamily="18" charset="0"/>
              </a:rPr>
              <a:t>Jeppiaar</a:t>
            </a:r>
            <a:r>
              <a:rPr lang="en-US" sz="1100" dirty="0">
                <a:solidFill>
                  <a:prstClr val="black"/>
                </a:solidFill>
                <a:latin typeface="Arial Narrow" pitchFamily="34" charset="0"/>
                <a:ea typeface="Calibri" pitchFamily="34" charset="0"/>
                <a:cs typeface="Times New Roman" pitchFamily="18" charset="0"/>
              </a:rPr>
              <a:t> Nagar, Rajiv Gandhi </a:t>
            </a:r>
            <a:r>
              <a:rPr lang="en-US" sz="1100" dirty="0" err="1">
                <a:solidFill>
                  <a:prstClr val="black"/>
                </a:solidFill>
                <a:latin typeface="Arial Narrow" pitchFamily="34" charset="0"/>
                <a:ea typeface="Calibri" pitchFamily="34" charset="0"/>
                <a:cs typeface="Times New Roman" pitchFamily="18" charset="0"/>
              </a:rPr>
              <a:t>Salai</a:t>
            </a:r>
            <a:r>
              <a:rPr lang="en-US" sz="1100" dirty="0">
                <a:solidFill>
                  <a:prstClr val="black"/>
                </a:solidFill>
                <a:latin typeface="Arial Narrow" pitchFamily="34" charset="0"/>
                <a:ea typeface="Calibri" pitchFamily="34" charset="0"/>
                <a:cs typeface="Times New Roman" pitchFamily="18" charset="0"/>
              </a:rPr>
              <a:t>, Chennai – 600 119, Tamil Nadu. India.</a:t>
            </a:r>
            <a:endParaRPr lang="en-US" sz="1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97153" name="Picture 1" descr="images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432800" y="515915"/>
            <a:ext cx="1265408" cy="963262"/>
          </a:xfrm>
          <a:prstGeom prst="rect">
            <a:avLst/>
          </a:prstGeom>
          <a:noFill/>
        </p:spPr>
      </p:pic>
      <p:cxnSp>
        <p:nvCxnSpPr>
          <p:cNvPr id="3145728" name="Straight Connector 11"/>
          <p:cNvCxnSpPr>
            <a:cxnSpLocks/>
          </p:cNvCxnSpPr>
          <p:nvPr/>
        </p:nvCxnSpPr>
        <p:spPr>
          <a:xfrm>
            <a:off x="398587" y="1752600"/>
            <a:ext cx="11480800" cy="158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53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8587" y="2286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8C00D-D945-4F51-B787-E058BBE42DC9}" type="datetime3">
              <a:rPr lang="en-US" smtClean="0"/>
              <a:pPr/>
              <a:t>10 April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School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8587" y="177143"/>
            <a:ext cx="11480800" cy="655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98587" y="1219200"/>
            <a:ext cx="11480800" cy="158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76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C5BC-C150-4803-9E70-2CF97C014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993774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Covid-19 Pneumonia Identification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1498C-BDC7-45E6-9312-D7F062498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124201"/>
            <a:ext cx="8534400" cy="2514599"/>
          </a:xfrm>
        </p:spPr>
        <p:txBody>
          <a:bodyPr/>
          <a:lstStyle/>
          <a:p>
            <a:pPr algn="l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Guide : Dr.MeeraGandhi</a:t>
            </a:r>
          </a:p>
          <a:p>
            <a:pPr algn="l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</a:p>
          <a:p>
            <a:pPr algn="l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Team : K Bhanu Siva Kumar – 37110352</a:t>
            </a:r>
          </a:p>
          <a:p>
            <a:pPr algn="l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K </a:t>
            </a:r>
            <a:r>
              <a:rPr lang="en-IN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Hema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Abhishikth</a:t>
            </a:r>
            <a:r>
              <a:rPr lang="en-I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- 37110355 </a:t>
            </a:r>
          </a:p>
        </p:txBody>
      </p:sp>
    </p:spTree>
    <p:extLst>
      <p:ext uri="{BB962C8B-B14F-4D97-AF65-F5344CB8AC3E}">
        <p14:creationId xmlns:p14="http://schemas.microsoft.com/office/powerpoint/2010/main" val="1937160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29EA-6B2E-4077-9690-3164A6869B63}" type="datetime3">
              <a:rPr lang="en-US" smtClean="0"/>
              <a:pPr/>
              <a:t>10 April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649" y="1408176"/>
            <a:ext cx="8680702" cy="488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48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29EA-6B2E-4077-9690-3164A6869B63}" type="datetime3">
              <a:rPr lang="en-US" smtClean="0"/>
              <a:pPr/>
              <a:t>10 April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6" y="1366209"/>
            <a:ext cx="4796580" cy="49901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668" y="1366209"/>
            <a:ext cx="4773864" cy="503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04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1434A0-FF1A-4CF5-9E47-007B18FFF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87" y="228600"/>
            <a:ext cx="10972800" cy="961008"/>
          </a:xfrm>
        </p:spPr>
        <p:txBody>
          <a:bodyPr/>
          <a:lstStyle/>
          <a:p>
            <a:pPr algn="l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4B5BC-9FEA-49E5-9FA5-AE78E30C6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500" dirty="0">
                <a:latin typeface="Arial" panose="020B0604020202020204" pitchFamily="34" charset="0"/>
                <a:cs typeface="Arial" panose="020B0604020202020204" pitchFamily="34" charset="0"/>
              </a:rPr>
              <a:t>To train a large amount chest scan data on artificial neural network.</a:t>
            </a:r>
          </a:p>
          <a:p>
            <a:r>
              <a:rPr lang="en-IN" sz="2500" dirty="0">
                <a:latin typeface="Arial" panose="020B0604020202020204" pitchFamily="34" charset="0"/>
                <a:cs typeface="Arial" panose="020B0604020202020204" pitchFamily="34" charset="0"/>
              </a:rPr>
              <a:t>To easily classify whether it is covid-19 or other pneumonia based on chest scan.</a:t>
            </a:r>
          </a:p>
          <a:p>
            <a:r>
              <a:rPr lang="en-IN" sz="2500" dirty="0">
                <a:latin typeface="Arial" panose="020B0604020202020204" pitchFamily="34" charset="0"/>
                <a:cs typeface="Arial" panose="020B0604020202020204" pitchFamily="34" charset="0"/>
              </a:rPr>
              <a:t>To increase the recognition rate and classification accuracy for every X-ray that is processed.</a:t>
            </a:r>
          </a:p>
        </p:txBody>
      </p:sp>
    </p:spTree>
    <p:extLst>
      <p:ext uri="{BB962C8B-B14F-4D97-AF65-F5344CB8AC3E}">
        <p14:creationId xmlns:p14="http://schemas.microsoft.com/office/powerpoint/2010/main" val="2436314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1434A0-FF1A-4CF5-9E47-007B18FFF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87" y="228600"/>
            <a:ext cx="10972800" cy="961008"/>
          </a:xfrm>
        </p:spPr>
        <p:txBody>
          <a:bodyPr/>
          <a:lstStyle/>
          <a:p>
            <a:pPr algn="l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4B5BC-9FEA-49E5-9FA5-AE78E30C6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deployment real time this process by show the prediction result in web application or desktop application.</a:t>
            </a:r>
            <a:endParaRPr lang="en-IN" sz="25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2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optimize the work to implement in Artificial Intelligence environment.</a:t>
            </a:r>
            <a:endParaRPr lang="en-IN" sz="25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2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deploy this model to AI on web application.</a:t>
            </a:r>
            <a:endParaRPr lang="en-IN" sz="25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148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1434A0-FF1A-4CF5-9E47-007B18FFF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87" y="228600"/>
            <a:ext cx="10972800" cy="961008"/>
          </a:xfrm>
        </p:spPr>
        <p:txBody>
          <a:bodyPr/>
          <a:lstStyle/>
          <a:p>
            <a:pPr algn="l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4B5BC-9FEA-49E5-9FA5-AE78E30C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84917"/>
            <a:ext cx="10972800" cy="5060271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en-IN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N. Zhu, D. Zhang, W. Wang, X. Li, B. Yang, J. Song, X. Zhao, B. Huang, W. Shi, R. Lu, P. </a:t>
            </a:r>
            <a:r>
              <a:rPr lang="en-IN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Niu</a:t>
            </a:r>
            <a:r>
              <a:rPr lang="en-IN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F. Zhan, X. Ma, D. Wang, W. Xu, G. Wu, G. F. Gao, and W. Tan, “A novel coronavirus from patients with pneumonia in China, 2019,” </a:t>
            </a:r>
            <a:r>
              <a:rPr lang="en-IN" sz="16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N. Engl. J. Med.</a:t>
            </a:r>
            <a:r>
              <a:rPr lang="en-IN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vol. 382, pp. 727–733, 2020</a:t>
            </a:r>
          </a:p>
          <a:p>
            <a:pPr algn="just">
              <a:lnSpc>
                <a:spcPct val="150000"/>
              </a:lnSpc>
            </a:pPr>
            <a:r>
              <a:rPr lang="en-IN" sz="16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D. Benvenuto, M. </a:t>
            </a:r>
            <a:r>
              <a:rPr lang="en-IN" sz="16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Giovanetti</a:t>
            </a:r>
            <a:r>
              <a:rPr lang="en-IN" sz="16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M. </a:t>
            </a:r>
            <a:r>
              <a:rPr lang="en-IN" sz="16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Salemi</a:t>
            </a:r>
            <a:r>
              <a:rPr lang="en-IN" sz="16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M. </a:t>
            </a:r>
            <a:r>
              <a:rPr lang="en-IN" sz="16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Prosperi</a:t>
            </a:r>
            <a:r>
              <a:rPr lang="en-IN" sz="16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C. De Flora, L. C. Junior Alcantara, S. </a:t>
            </a:r>
            <a:r>
              <a:rPr lang="en-IN" sz="16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Angeletti</a:t>
            </a:r>
            <a:r>
              <a:rPr lang="en-IN" sz="16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and M. </a:t>
            </a:r>
            <a:r>
              <a:rPr lang="en-IN" sz="16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Ciccozzi</a:t>
            </a:r>
            <a:r>
              <a:rPr lang="en-IN" sz="16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“The global spread of 2019-nCoV: A molecular evolutionary analysis,” </a:t>
            </a:r>
            <a:r>
              <a:rPr lang="en-IN" sz="1600" i="1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Pathog</a:t>
            </a:r>
            <a:r>
              <a:rPr lang="en-IN" sz="1600" i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Glob. Health</a:t>
            </a:r>
            <a:r>
              <a:rPr lang="en-IN" sz="16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pp. 1–4, 2020.</a:t>
            </a:r>
          </a:p>
          <a:p>
            <a:pPr algn="just">
              <a:lnSpc>
                <a:spcPct val="150000"/>
              </a:lnSpc>
            </a:pPr>
            <a:r>
              <a:rPr lang="en-IN" sz="16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F. Shi, J. Wang, J. Shi, Z. Wu, Q. Wang, Z. Tang, K. He, Y. Shi, and D. Shen, “Review of Artificial Intelligence Techniques in Imaging Data Acquisition, Segmentation and Diagnosis for COVID-19,” </a:t>
            </a:r>
            <a:r>
              <a:rPr lang="en-IN" sz="1600" i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IEEE Rev. Biomed. Eng.</a:t>
            </a:r>
            <a:r>
              <a:rPr lang="en-IN" sz="16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vol. 3333, no. c, pp. 1–13, 2020.</a:t>
            </a:r>
          </a:p>
          <a:p>
            <a:pPr algn="just">
              <a:lnSpc>
                <a:spcPct val="150000"/>
              </a:lnSpc>
            </a:pPr>
            <a:r>
              <a:rPr lang="en-IN" sz="16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L. Huang, R. Han, T. Ai, P. Yu, H. Kang, Q. Tao, and L. Xia, “Serial quantitative chest CT assessment of COVID-19: Deep-learning approach,” </a:t>
            </a:r>
            <a:r>
              <a:rPr lang="en-IN" sz="1600" i="1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Radiol</a:t>
            </a:r>
            <a:r>
              <a:rPr lang="en-IN" sz="1600" i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IN" sz="1600" i="1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Cardiothorac</a:t>
            </a:r>
            <a:r>
              <a:rPr lang="en-IN" sz="1600" i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Imaging</a:t>
            </a:r>
            <a:r>
              <a:rPr lang="en-IN" sz="16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vol. 2, p. e200075, 2020.</a:t>
            </a:r>
          </a:p>
          <a:p>
            <a:pPr algn="just">
              <a:lnSpc>
                <a:spcPct val="150000"/>
              </a:lnSpc>
            </a:pPr>
            <a:endParaRPr lang="en-IN" sz="16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</a:pPr>
            <a:endParaRPr lang="en-IN" sz="25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453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1434A0-FF1A-4CF5-9E47-007B18FFF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87" y="228600"/>
            <a:ext cx="10972800" cy="961008"/>
          </a:xfrm>
        </p:spPr>
        <p:txBody>
          <a:bodyPr/>
          <a:lstStyle/>
          <a:p>
            <a:pPr algn="l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4B5BC-9FEA-49E5-9FA5-AE78E30C6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presence of symptoms of COVID-19 pneumonia may be similar to other types of </a:t>
            </a:r>
            <a:r>
              <a:rPr lang="en-US" sz="32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viral pneumonia</a:t>
            </a:r>
            <a:r>
              <a:rPr lang="en-US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32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Because of this, it can be difficult to tell what’s causing your condition without being tested for COVID-19 or other respiratory infections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14300" indent="0" algn="just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To determine how COVID-19 pneumonia differs from other types of pneumonia.</a:t>
            </a:r>
          </a:p>
          <a:p>
            <a:pPr algn="just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Information from these studies can potentially help in diagnosis and in furthering our understanding of how SARS-CoV-2 affects the lungs.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265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1434A0-FF1A-4CF5-9E47-007B18FFF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87" y="228600"/>
            <a:ext cx="10972800" cy="961008"/>
          </a:xfrm>
        </p:spPr>
        <p:txBody>
          <a:bodyPr/>
          <a:lstStyle/>
          <a:p>
            <a:pPr algn="l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4B5BC-9FEA-49E5-9FA5-AE78E30C6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To Train large amount of chest scan data on artificial neural network.</a:t>
            </a:r>
          </a:p>
          <a:p>
            <a:pPr marL="0" lvl="0" indent="0" algn="just">
              <a:buNone/>
            </a:pPr>
            <a:endParaRPr lang="en-US" sz="1400" dirty="0">
              <a:solidFill>
                <a:srgbClr val="1C1D1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The recognition framework based on the structured two dimensional convolutional neural networks (CNNs) type of Alex Net to classify the Covid-19&amp;Pneumonia and improve the accuracy of workflow.</a:t>
            </a:r>
          </a:p>
          <a:p>
            <a:pPr marL="0" indent="0" algn="just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500" dirty="0">
                <a:solidFill>
                  <a:srgbClr val="1C1D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make it best model for deep learning technique to easily classifying “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Covid-19” &amp; “Pneumonia”.</a:t>
            </a:r>
            <a:endParaRPr lang="en-US" sz="2500" dirty="0">
              <a:solidFill>
                <a:srgbClr val="1C1D1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5182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D362-12CC-4B29-AF55-B250B26B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CCFF5-4E71-49E5-9B93-EDE4D0E54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the given image from dataset.</a:t>
            </a:r>
          </a:p>
          <a:p>
            <a:pPr lvl="0" algn="just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train the module by given image dataset.</a:t>
            </a:r>
          </a:p>
          <a:p>
            <a:pPr lvl="0" algn="just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Working process of Layers in CNN model.</a:t>
            </a:r>
          </a:p>
          <a:p>
            <a:pPr lvl="0" algn="just">
              <a:lnSpc>
                <a:spcPct val="150000"/>
              </a:lnSpc>
            </a:pPr>
            <a:r>
              <a:rPr lang="en-US" sz="25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Deploying the model in Django Framework and predicting </a:t>
            </a:r>
            <a:endParaRPr lang="en-US" sz="2500" spc="-5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sz="25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output for </a:t>
            </a:r>
            <a:r>
              <a:rPr lang="en-US" sz="2500" spc="-5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given input x-ray</a:t>
            </a:r>
            <a:r>
              <a:rPr lang="en-US" sz="25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N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6BAB2-2F3D-4B2E-B822-12996BBDA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10 April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59115-EFD3-40DD-9BBE-F466B420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C8934-7265-405C-AEF5-8652A7BBE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51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1434A0-FF1A-4CF5-9E47-007B18FFF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87" y="228600"/>
            <a:ext cx="10972800" cy="961008"/>
          </a:xfrm>
        </p:spPr>
        <p:txBody>
          <a:bodyPr/>
          <a:lstStyle/>
          <a:p>
            <a:pPr algn="l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60F0C4-5876-4502-919F-2188177AF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568" y="1600200"/>
            <a:ext cx="7820863" cy="4525963"/>
          </a:xfrm>
        </p:spPr>
      </p:pic>
    </p:spTree>
    <p:extLst>
      <p:ext uri="{BB962C8B-B14F-4D97-AF65-F5344CB8AC3E}">
        <p14:creationId xmlns:p14="http://schemas.microsoft.com/office/powerpoint/2010/main" val="885642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/>
              <a:t>Sequence </a:t>
            </a:r>
            <a:r>
              <a:rPr lang="en-IN" dirty="0"/>
              <a:t>Diagram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184" y="1438510"/>
            <a:ext cx="6861631" cy="485093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10 April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0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46F3D-4A96-4256-9470-D68B90A6F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9133A-BCDF-4C92-997A-77036BB16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05F7-9DF8-482F-A92F-377DE8B06454}" type="datetime3">
              <a:rPr lang="en-US" smtClean="0"/>
              <a:pPr/>
              <a:t>10 April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EF155-DEF7-4936-9264-309E969D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697A4-8C78-411E-B58B-A3101DC35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F9A530-8046-477D-B791-B728E1C0E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04" y="1685681"/>
            <a:ext cx="9440592" cy="21750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DD41AF-1631-4C02-BE71-161C2613C1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283" y="4118161"/>
            <a:ext cx="9383434" cy="198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76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A93A16-FDED-4486-A3BC-901B3EDE7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29EA-6B2E-4077-9690-3164A6869B63}" type="datetime3">
              <a:rPr lang="en-US" smtClean="0"/>
              <a:pPr/>
              <a:t>10 April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591623-C04C-4FEE-859C-696B7D20D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3316E-D344-40EF-8665-0994CE86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068E5-6F53-41A5-B34C-C66D0BF96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124" y="1538024"/>
            <a:ext cx="9859751" cy="1826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59F376-FBFA-4693-96FA-B11B3E1A8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566" y="3493363"/>
            <a:ext cx="9116697" cy="259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72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41763-3E4C-4DC8-BA65-A8D8560CD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29EA-6B2E-4077-9690-3164A6869B63}" type="datetime3">
              <a:rPr lang="en-US" smtClean="0"/>
              <a:pPr/>
              <a:t>10 April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1D9736-8563-42D6-9656-CA1DB54B4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F0D73-DA3F-40CC-8001-BC4C0F5C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BDA529-4675-4D42-AAD9-1F7B92E41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090" y="1400465"/>
            <a:ext cx="5268060" cy="24768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087C0E-AAA7-4A65-AF12-5CDB16956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43724"/>
            <a:ext cx="4839375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8502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Template</Template>
  <TotalTime>132</TotalTime>
  <Words>629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Narrow</vt:lpstr>
      <vt:lpstr>Calibri</vt:lpstr>
      <vt:lpstr>1_Office Theme</vt:lpstr>
      <vt:lpstr>Custom Design</vt:lpstr>
      <vt:lpstr>Covid-19 Pneumonia Identification</vt:lpstr>
      <vt:lpstr>Abstract</vt:lpstr>
      <vt:lpstr>Objective</vt:lpstr>
      <vt:lpstr>Modules</vt:lpstr>
      <vt:lpstr>System Architecture</vt:lpstr>
      <vt:lpstr>Sequence Diagram</vt:lpstr>
      <vt:lpstr>OUTPUT</vt:lpstr>
      <vt:lpstr>PowerPoint Presentation</vt:lpstr>
      <vt:lpstr>PowerPoint Presentation</vt:lpstr>
      <vt:lpstr>PowerPoint Presentation</vt:lpstr>
      <vt:lpstr>PowerPoint Presentation</vt:lpstr>
      <vt:lpstr>Conclusion</vt:lpstr>
      <vt:lpstr>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Pneumonia Identification</dc:title>
  <dc:creator>bhanu k</dc:creator>
  <cp:lastModifiedBy>bhanu k</cp:lastModifiedBy>
  <cp:revision>11</cp:revision>
  <dcterms:created xsi:type="dcterms:W3CDTF">2021-01-06T05:10:16Z</dcterms:created>
  <dcterms:modified xsi:type="dcterms:W3CDTF">2021-04-10T05:27:10Z</dcterms:modified>
</cp:coreProperties>
</file>