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8" r:id="rId5"/>
    <p:sldId id="262" r:id="rId6"/>
    <p:sldId id="263" r:id="rId7"/>
    <p:sldId id="264" r:id="rId8"/>
    <p:sldId id="265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E55F-A844-47B1-876D-4A67C728C97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00" y="20574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itchFamily="34" charset="0"/>
                <a:cs typeface="Arial" pitchFamily="34" charset="0"/>
              </a:rPr>
              <a:t>Life Style Store Web Page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200" y="3581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Project Supervisor: Dr.S.Prayla Shyry, M.E.,Ph.d.,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Student Name :Mr.Bhanu Siva Kumar K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Reg.No : 37110352</a:t>
            </a:r>
          </a:p>
        </p:txBody>
      </p:sp>
    </p:spTree>
    <p:extLst>
      <p:ext uri="{BB962C8B-B14F-4D97-AF65-F5344CB8AC3E}">
        <p14:creationId xmlns:p14="http://schemas.microsoft.com/office/powerpoint/2010/main" val="22523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1"/>
            <a:ext cx="7086600" cy="2895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https://www.w3schools.com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https://www.youtube.com/watch?v=KkhdeeXJo6I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https://www.youtube.com/watch?v=EZYcyz9eBHc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https://getbootstrap.com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internshala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0290-E105-4CFC-B7F9-C3C46A0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F041-D4A0-42B6-880E-03246916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144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Online shopping 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is a form of </a:t>
            </a:r>
            <a:r>
              <a:rPr lang="en-US" sz="2000" dirty="0">
                <a:latin typeface="Arial" panose="020B0604020202020204" pitchFamily="34" charset="0"/>
              </a:rPr>
              <a:t>electronic commerce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which allows consumers to directly buy </a:t>
            </a:r>
            <a:r>
              <a:rPr lang="en-US" sz="2000" dirty="0">
                <a:latin typeface="Arial" panose="020B0604020202020204" pitchFamily="34" charset="0"/>
              </a:rPr>
              <a:t>goods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or </a:t>
            </a:r>
            <a:r>
              <a:rPr lang="en-US" sz="2000" dirty="0">
                <a:latin typeface="Arial" panose="020B0604020202020204" pitchFamily="34" charset="0"/>
              </a:rPr>
              <a:t>services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from a seller over the </a:t>
            </a:r>
            <a:r>
              <a:rPr lang="en-US" sz="2000" dirty="0">
                <a:latin typeface="Arial" panose="020B0604020202020204" pitchFamily="34" charset="0"/>
              </a:rPr>
              <a:t>Internet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using a </a:t>
            </a:r>
            <a:r>
              <a:rPr lang="en-US" sz="2000" dirty="0">
                <a:latin typeface="Arial" panose="020B0604020202020204" pitchFamily="34" charset="0"/>
              </a:rPr>
              <a:t>web browser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Consumers find a product of interest by visiting the </a:t>
            </a:r>
            <a:r>
              <a:rPr lang="en-US" sz="2000" dirty="0">
                <a:latin typeface="Arial" panose="020B0604020202020204" pitchFamily="34" charset="0"/>
              </a:rPr>
              <a:t>website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of the retailer directly or by searching among alternative vendors using a </a:t>
            </a:r>
            <a:r>
              <a:rPr lang="en-US" sz="2000" dirty="0">
                <a:latin typeface="Arial" panose="020B0604020202020204" pitchFamily="34" charset="0"/>
              </a:rPr>
              <a:t>shopping search engine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which displays the same product's availability and pricing at different e-retailers.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</a:rPr>
              <a:t>This site makes easier for consumers to buy products they want through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customers can shop online using a range of different computers and devices, including </a:t>
            </a:r>
            <a:r>
              <a:rPr lang="en-US" sz="2000" dirty="0">
                <a:latin typeface="Arial" panose="020B0604020202020204" pitchFamily="34" charset="0"/>
              </a:rPr>
              <a:t>desktop computers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2000" dirty="0">
                <a:latin typeface="Arial" panose="020B0604020202020204" pitchFamily="34" charset="0"/>
              </a:rPr>
              <a:t>laptops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2000" dirty="0">
                <a:latin typeface="Arial" panose="020B0604020202020204" pitchFamily="34" charset="0"/>
              </a:rPr>
              <a:t>tablet computers, smartphones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sz="2000" dirty="0">
                <a:latin typeface="Arial" panose="020B0604020202020204" pitchFamily="34" charset="0"/>
              </a:rPr>
              <a:t>smart speakers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8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A324-455A-4C48-948C-9729A841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31836"/>
            <a:ext cx="6400800" cy="10969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8B68-6AE0-47ED-9BFA-E8FD64AE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33601"/>
            <a:ext cx="73914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Promoting a service or product online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 a service or product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product support or customer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corporate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Establishing brand awareness and corporate identity.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the products available for consumers to buy at any time, any place and any where through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 shopping easier for customers.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676F7E"/>
              </a:solidFill>
              <a:effectLst/>
              <a:latin typeface="Montserr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676F7E"/>
              </a:solidFill>
              <a:effectLst/>
              <a:latin typeface="Montserr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676F7E"/>
              </a:solidFill>
              <a:effectLst/>
              <a:latin typeface="Montserr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877395-AB49-4DB6-AE68-2A567BCF9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391400" cy="8382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DED0C50-4D95-4E71-A08D-BFAAF1253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6477000" cy="4648200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 : Pentium 3.0 GHz or higher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: 1024 MB/ 1 GB or more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Driver : 1GB or more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: Window 7 Onwards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: NetBeans IDE 8.2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: WAMP or XAMPP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70C-DED7-49BB-B70F-8D73EF23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7239000" cy="1143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MODULE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3793-35A5-4837-90F8-B69B938F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7467600" cy="350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Download NetBeans IDE 8.2.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to HTML.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Link JQUERY to HTML.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Creating php files and link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Download server and cop all the php files in a folder in servers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Using root directory login to server and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 database and import the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files into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ABDB-913C-4FE6-ADEC-52B2FDB5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APPLICATION SNAPSHOTS</a:t>
            </a:r>
          </a:p>
        </p:txBody>
      </p:sp>
      <p:pic>
        <p:nvPicPr>
          <p:cNvPr id="5" name="Content Placeholder 4" descr="A picture containing person, indoor, table, photo&#10;&#10;Description automatically generated">
            <a:extLst>
              <a:ext uri="{FF2B5EF4-FFF2-40B4-BE49-F238E27FC236}">
                <a16:creationId xmlns:a16="http://schemas.microsoft.com/office/drawing/2014/main" id="{450B5A93-F0A0-41B9-8685-B9D11B06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405"/>
            <a:ext cx="8229600" cy="4041552"/>
          </a:xfrm>
        </p:spPr>
      </p:pic>
    </p:spTree>
    <p:extLst>
      <p:ext uri="{BB962C8B-B14F-4D97-AF65-F5344CB8AC3E}">
        <p14:creationId xmlns:p14="http://schemas.microsoft.com/office/powerpoint/2010/main" val="16816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camera&#10;&#10;Description automatically generated">
            <a:extLst>
              <a:ext uri="{FF2B5EF4-FFF2-40B4-BE49-F238E27FC236}">
                <a16:creationId xmlns:a16="http://schemas.microsoft.com/office/drawing/2014/main" id="{42798C3A-F873-475E-BDCE-2A163424D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8715"/>
            <a:ext cx="7467600" cy="45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051B8-C824-4F99-A0A4-4AF2949E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1"/>
            <a:ext cx="82296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6657-4D90-49E4-B404-DD91947A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1161-4421-4C13-92D2-004A195B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Technology has made significant progress over the years to provide consumers a better online shopping experience and will continue to do so for years to come.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rapid growth of products and brands, people have speculated that online shopping will overtake in-store shopping.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shopping has opened up doors to many small retailers.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Buying products through online has became a popular business now a days.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can buy anything through internet and shopping sites for different products are increasing rapidly.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Wingdings</vt:lpstr>
      <vt:lpstr>Office Theme</vt:lpstr>
      <vt:lpstr>PowerPoint Presentation</vt:lpstr>
      <vt:lpstr>INTRODUCTION</vt:lpstr>
      <vt:lpstr>OBJECTIVE</vt:lpstr>
      <vt:lpstr>HARDWARE REQUIREMENTS</vt:lpstr>
      <vt:lpstr>MODULE IMPLEMENTATION </vt:lpstr>
      <vt:lpstr>APPLICATION SNAPSHOTS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bhanu k</cp:lastModifiedBy>
  <cp:revision>17</cp:revision>
  <dcterms:created xsi:type="dcterms:W3CDTF">2020-08-07T04:59:18Z</dcterms:created>
  <dcterms:modified xsi:type="dcterms:W3CDTF">2021-01-11T04:53:17Z</dcterms:modified>
</cp:coreProperties>
</file>