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3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2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8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65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40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7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7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07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6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9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8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25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CCA42F-EB3A-44BB-9754-3C59F765FF61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0E86E6-B055-487B-8782-3C3544C1A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18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C0C3D-4D97-46A9-986E-146B45E11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nl-NL" dirty="0"/>
              <a:t>Chase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enemy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CAC556-EB36-418D-9127-ED8F07B23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/>
          <a:lstStyle/>
          <a:p>
            <a:r>
              <a:rPr lang="nl-NL"/>
              <a:t>Ahmed Benhajar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9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D08F1-B677-43AD-A8B4-A9EE8484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nl-NL" b="1">
                <a:solidFill>
                  <a:srgbClr val="262626"/>
                </a:solidFill>
              </a:rPr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178271-0C81-4FFD-92D6-94E07830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nl-NL" b="1">
                <a:solidFill>
                  <a:srgbClr val="262626"/>
                </a:solidFill>
              </a:rPr>
              <a:t>Uitwerking producteisen</a:t>
            </a:r>
          </a:p>
          <a:p>
            <a:r>
              <a:rPr lang="nl-NL" b="1">
                <a:solidFill>
                  <a:srgbClr val="262626"/>
                </a:solidFill>
              </a:rPr>
              <a:t>Zelfevaluatie en productevaluatie</a:t>
            </a:r>
          </a:p>
          <a:p>
            <a:r>
              <a:rPr lang="nl-NL" b="1">
                <a:solidFill>
                  <a:srgbClr val="262626"/>
                </a:solidFill>
              </a:rPr>
              <a:t>Einde</a:t>
            </a:r>
          </a:p>
          <a:p>
            <a:endParaRPr lang="nl-NL" b="1">
              <a:solidFill>
                <a:srgbClr val="262626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18FE6F-EB04-4F75-8450-743071FBE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9" y="2556932"/>
            <a:ext cx="4546033" cy="336836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8163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591E9-9A1F-4BA7-A404-21BC9568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Uitwerking producteisen</a:t>
            </a:r>
            <a:br>
              <a:rPr lang="nl-NL" b="1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2F86B3-DB38-4450-82A7-555A58CD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Eisen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6246BB-72EE-48B0-BD1E-3D962E2F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63" y="2556932"/>
            <a:ext cx="3971564" cy="31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9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310EC-52D1-4033-BDAD-52682FFA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nl-NL" b="1" dirty="0"/>
              <a:t>Zelfevaluatie en productevaluatie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492312-EA7F-48C1-9FD9-3FB331C1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nl-NL"/>
              <a:t>Start   </a:t>
            </a:r>
          </a:p>
          <a:p>
            <a:r>
              <a:rPr lang="nl-NL"/>
              <a:t>Knelpunten  </a:t>
            </a:r>
          </a:p>
          <a:p>
            <a:r>
              <a:rPr lang="nl-NL"/>
              <a:t>Aanpak </a:t>
            </a:r>
          </a:p>
          <a:p>
            <a:r>
              <a:rPr lang="nl-NL"/>
              <a:t>Geleerd </a:t>
            </a:r>
          </a:p>
          <a:p>
            <a:r>
              <a:rPr lang="nl-NL"/>
              <a:t>Volgende keer </a:t>
            </a:r>
            <a:endParaRPr lang="nl-NL" dirty="0"/>
          </a:p>
        </p:txBody>
      </p:sp>
      <p:pic>
        <p:nvPicPr>
          <p:cNvPr id="1026" name="Picture 2" descr="Afbeeldingsresultaat voor evaluatie">
            <a:extLst>
              <a:ext uri="{FF2B5EF4-FFF2-40B4-BE49-F238E27FC236}">
                <a16:creationId xmlns:a16="http://schemas.microsoft.com/office/drawing/2014/main" id="{3041E47E-8F2E-4AE6-AD40-8B10D7F6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02" y="2738550"/>
            <a:ext cx="4441395" cy="295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B71BF-8C88-4B0E-AF58-AF7427A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1F0623-44D3-4E8E-92BE-E29EA264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Vragen?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F52FC2-81DB-4DCB-AFAC-B37662D23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57" y="3738458"/>
            <a:ext cx="1586531" cy="213741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A7D0FD2-3B5C-4EE3-90EE-39885379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14" y="3185976"/>
            <a:ext cx="1596390" cy="7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Breedbeeld</PresentationFormat>
  <Paragraphs>16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Organisch</vt:lpstr>
      <vt:lpstr>Chase the enemy</vt:lpstr>
      <vt:lpstr>Inhoudsopgave</vt:lpstr>
      <vt:lpstr>Uitwerking producteisen </vt:lpstr>
      <vt:lpstr>Zelfevaluatie en productevaluatie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Chase the enemy</dc:title>
  <dc:creator>ahmed ben</dc:creator>
  <cp:lastModifiedBy>ahmed ben</cp:lastModifiedBy>
  <cp:revision>2</cp:revision>
  <dcterms:created xsi:type="dcterms:W3CDTF">2018-12-12T18:35:20Z</dcterms:created>
  <dcterms:modified xsi:type="dcterms:W3CDTF">2018-12-12T19:02:35Z</dcterms:modified>
</cp:coreProperties>
</file>