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77D7-37D6-4B72-8FC9-166EC0E2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45" y="476793"/>
            <a:ext cx="10062415" cy="2942553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/>
              <a:t>Geld is het belangrijkste in het leven     (tegen)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3C929E6-9AD1-4EF6-A66C-F52E59F8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3505209"/>
            <a:ext cx="9755187" cy="550333"/>
          </a:xfrm>
        </p:spPr>
        <p:txBody>
          <a:bodyPr/>
          <a:lstStyle/>
          <a:p>
            <a:pPr algn="ctr"/>
            <a:r>
              <a:rPr lang="nl-NL" dirty="0"/>
              <a:t>Emmanuel Owusu</a:t>
            </a:r>
          </a:p>
        </p:txBody>
      </p:sp>
    </p:spTree>
    <p:extLst>
      <p:ext uri="{BB962C8B-B14F-4D97-AF65-F5344CB8AC3E}">
        <p14:creationId xmlns:p14="http://schemas.microsoft.com/office/powerpoint/2010/main" val="31078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1C5CC-E785-4600-BC62-255C3571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902" cy="1273606"/>
          </a:xfrm>
        </p:spPr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26EADC-2E9D-4A1B-8E59-869A920AC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2319130"/>
            <a:ext cx="10394729" cy="306080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Geld meer als middel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Kan je niet kopen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Slechte aan geld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127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C670D-D951-4C9A-8DE6-3A7D5046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1341783"/>
          </a:xfrm>
        </p:spPr>
        <p:txBody>
          <a:bodyPr/>
          <a:lstStyle/>
          <a:p>
            <a:r>
              <a:rPr lang="nl-NL" dirty="0"/>
              <a:t>Geld meer als middel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F2505F-E72A-4EA0-B6E0-3B29F703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1815548"/>
            <a:ext cx="10394729" cy="356439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Krijgt geld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nl-NL"/>
              <a:t>investeren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Kopen van Producten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55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34B9C-61D0-42E0-8EBE-04791B00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2065867"/>
          </a:xfrm>
        </p:spPr>
        <p:txBody>
          <a:bodyPr/>
          <a:lstStyle/>
          <a:p>
            <a:r>
              <a:rPr lang="nl-NL" dirty="0"/>
              <a:t>Kan je niet kopen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0E5C13-D839-4387-81C2-F2A67EA7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2279374"/>
            <a:ext cx="10394729" cy="310056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Vertrouwen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Wijsheid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Respect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Eerlijkheid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Tijd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problemen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139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6ACA8-419B-47A3-A273-A66FEF17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1487557"/>
          </a:xfrm>
        </p:spPr>
        <p:txBody>
          <a:bodyPr/>
          <a:lstStyle/>
          <a:p>
            <a:r>
              <a:rPr lang="nl-NL" dirty="0"/>
              <a:t>Het slechte aan geld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31B6D1-0794-40AA-8491-7B8C2E09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2173357"/>
            <a:ext cx="10394729" cy="320658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Diefstallen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Zwart geld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Gokken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Nooit tevreden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747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FCBF5-2060-446C-85BB-A1A705AA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4694139"/>
          </a:xfrm>
        </p:spPr>
        <p:txBody>
          <a:bodyPr/>
          <a:lstStyle/>
          <a:p>
            <a:r>
              <a:rPr lang="nl-NL" dirty="0"/>
              <a:t>Conclusie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F4BE94-A0E7-48F4-9787-72574CB7F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nl-NL" dirty="0"/>
              <a:t>Ik vindt dat …….</a:t>
            </a:r>
          </a:p>
        </p:txBody>
      </p:sp>
    </p:spTree>
    <p:extLst>
      <p:ext uri="{BB962C8B-B14F-4D97-AF65-F5344CB8AC3E}">
        <p14:creationId xmlns:p14="http://schemas.microsoft.com/office/powerpoint/2010/main" val="10095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801A-0CF9-4712-9800-14E13C7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4244009"/>
          </a:xfrm>
        </p:spPr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1BCBC5-21A4-4D82-B3CD-5F4D848C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294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TM04033927[[fn=Belangrijke gebeurtenis]]</Template>
  <TotalTime>2934</TotalTime>
  <Words>61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Impact</vt:lpstr>
      <vt:lpstr>Belangrijke gebeurtenis</vt:lpstr>
      <vt:lpstr>Geld is het belangrijkste in het leven     (tegen)</vt:lpstr>
      <vt:lpstr>inhoudsopgave</vt:lpstr>
      <vt:lpstr>Geld meer als middel </vt:lpstr>
      <vt:lpstr>Kan je niet kopen</vt:lpstr>
      <vt:lpstr>Het slechte aan geld </vt:lpstr>
      <vt:lpstr>Conclusie 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Emmanuel Owusu</dc:creator>
  <cp:lastModifiedBy>Emmanuel Owusu</cp:lastModifiedBy>
  <cp:revision>24</cp:revision>
  <dcterms:created xsi:type="dcterms:W3CDTF">2021-10-04T06:40:40Z</dcterms:created>
  <dcterms:modified xsi:type="dcterms:W3CDTF">2021-10-06T07:35:37Z</dcterms:modified>
</cp:coreProperties>
</file>