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9" r:id="rId5"/>
    <p:sldId id="270" r:id="rId6"/>
    <p:sldId id="264" r:id="rId7"/>
    <p:sldId id="267" r:id="rId8"/>
    <p:sldId id="272" r:id="rId9"/>
    <p:sldId id="268" r:id="rId10"/>
    <p:sldId id="273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979-F94A-4D48-95B8-4E9FA95876B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iCatching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Showcase Presentation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smtClean="0"/>
              <a:t>Tom Queen</a:t>
            </a:r>
          </a:p>
          <a:p>
            <a:pPr algn="l"/>
            <a:r>
              <a:rPr lang="en-GB" sz="1600" dirty="0" smtClean="0"/>
              <a:t>Daniel Turner</a:t>
            </a:r>
          </a:p>
          <a:p>
            <a:pPr algn="l"/>
            <a:r>
              <a:rPr lang="en-GB" sz="1600" dirty="0" smtClean="0"/>
              <a:t>Demetrius Zaibo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6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</a:p>
          <a:p>
            <a:pPr lvl="1"/>
            <a:r>
              <a:rPr lang="en-GB" dirty="0" smtClean="0"/>
              <a:t>ROS used to pass data between major code blocks and processors</a:t>
            </a:r>
          </a:p>
          <a:p>
            <a:pPr lvl="1"/>
            <a:r>
              <a:rPr lang="en-GB" dirty="0" smtClean="0"/>
              <a:t>Stepper motor libraries on Teensy</a:t>
            </a:r>
          </a:p>
          <a:p>
            <a:pPr lvl="1"/>
            <a:r>
              <a:rPr lang="en-GB" dirty="0" smtClean="0"/>
              <a:t>OpenCV links to camera</a:t>
            </a:r>
          </a:p>
          <a:p>
            <a:r>
              <a:rPr lang="en-GB" dirty="0" smtClean="0"/>
              <a:t>Stepper motor stress testing</a:t>
            </a:r>
          </a:p>
          <a:p>
            <a:pPr lvl="1"/>
            <a:r>
              <a:rPr lang="en-GB" dirty="0" smtClean="0"/>
              <a:t>Very important test – can it play Green Hill Zone?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39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41277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800" dirty="0" smtClean="0"/>
              <a:t>Demo Time</a:t>
            </a:r>
          </a:p>
          <a:p>
            <a:r>
              <a:rPr lang="en-GB" sz="8800" dirty="0" smtClean="0"/>
              <a:t>=D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86635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3c1703fe8d.site.internapcdn.net/newman/gfx/news/hires/2011/robottothr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84" y="3738328"/>
            <a:ext cx="3526748" cy="23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ndy throwing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60000"/>
            <a:ext cx="4107814" cy="23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</a:p>
          <a:p>
            <a:pPr lvl="1"/>
            <a:r>
              <a:rPr lang="en-GB" dirty="0" smtClean="0"/>
              <a:t>Machines which automatically grasp or intercept  a target moving object</a:t>
            </a:r>
          </a:p>
          <a:p>
            <a:r>
              <a:rPr lang="en-GB" dirty="0" smtClean="0"/>
              <a:t>How could they be useful</a:t>
            </a:r>
          </a:p>
          <a:p>
            <a:pPr lvl="1"/>
            <a:r>
              <a:rPr lang="en-GB" dirty="0"/>
              <a:t>Toys</a:t>
            </a:r>
          </a:p>
          <a:p>
            <a:pPr lvl="1"/>
            <a:r>
              <a:rPr lang="en-GB" dirty="0"/>
              <a:t>Sports training</a:t>
            </a:r>
          </a:p>
          <a:p>
            <a:pPr lvl="1"/>
            <a:r>
              <a:rPr lang="en-GB" dirty="0"/>
              <a:t>Robotic assistants on space walks</a:t>
            </a:r>
          </a:p>
          <a:p>
            <a:pPr lvl="1"/>
            <a:r>
              <a:rPr lang="en-GB" dirty="0" smtClean="0"/>
              <a:t>Impromptu conveyor systems over uneven terrain</a:t>
            </a:r>
          </a:p>
        </p:txBody>
      </p:sp>
      <p:pic>
        <p:nvPicPr>
          <p:cNvPr id="1026" name="Picture 2" descr="http://i.dailymail.co.uk/i/pix/2012/11/29/article-2240348-16455357000005DC-849_634x35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207271" cy="34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7"/>
            <a:ext cx="3352795" cy="19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nveyor be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3715" y1="37237" x2="73715" y2="37237"/>
                        <a14:foregroundMark x1="75296" y1="42643" x2="75296" y2="42643"/>
                        <a14:foregroundMark x1="74506" y1="39039" x2="74506" y2="39039"/>
                        <a14:foregroundMark x1="76877" y1="40240" x2="76877" y2="40240"/>
                        <a14:backgroundMark x1="94664" y1="13514" x2="94664" y2="13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2780927"/>
            <a:ext cx="3352795" cy="22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0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Body -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Cartesian frame design</a:t>
            </a:r>
          </a:p>
          <a:p>
            <a:pPr lvl="1"/>
            <a:r>
              <a:rPr lang="en-GB" dirty="0" smtClean="0"/>
              <a:t>Conceptually simple</a:t>
            </a:r>
          </a:p>
          <a:p>
            <a:r>
              <a:rPr lang="en-GB" dirty="0" smtClean="0"/>
              <a:t>Bungee cord</a:t>
            </a:r>
          </a:p>
          <a:p>
            <a:pPr lvl="1"/>
            <a:r>
              <a:rPr lang="en-GB" dirty="0" smtClean="0"/>
              <a:t>Non-linear elasticity</a:t>
            </a:r>
          </a:p>
          <a:p>
            <a:pPr lvl="1"/>
            <a:r>
              <a:rPr lang="en-GB" dirty="0" smtClean="0"/>
              <a:t>Variable tension control</a:t>
            </a:r>
          </a:p>
          <a:p>
            <a:r>
              <a:rPr lang="en-GB" dirty="0" smtClean="0"/>
              <a:t>Spool</a:t>
            </a:r>
          </a:p>
          <a:p>
            <a:pPr lvl="1"/>
            <a:r>
              <a:rPr lang="en-GB" dirty="0" smtClean="0"/>
              <a:t>Recycling 3D printer filament spools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18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Body - Motors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Motor name here (Gearbox solution)</a:t>
            </a:r>
            <a:endParaRPr lang="en-GB" sz="2800" dirty="0" smtClean="0"/>
          </a:p>
          <a:p>
            <a:pPr lvl="1"/>
            <a:r>
              <a:rPr lang="en-GB" sz="2400" dirty="0" smtClean="0"/>
              <a:t>High torque but very slow!</a:t>
            </a:r>
          </a:p>
          <a:p>
            <a:pPr lvl="1"/>
            <a:r>
              <a:rPr lang="en-GB" sz="2400" dirty="0" smtClean="0"/>
              <a:t>Designed a gearbox – hard to get right with 3D printing</a:t>
            </a:r>
          </a:p>
          <a:p>
            <a:r>
              <a:rPr lang="en-GB" sz="2800" dirty="0" smtClean="0"/>
              <a:t>Stepper motors</a:t>
            </a:r>
          </a:p>
          <a:p>
            <a:pPr lvl="1"/>
            <a:r>
              <a:rPr lang="en-GB" sz="2400" dirty="0" smtClean="0"/>
              <a:t>Great specs</a:t>
            </a:r>
          </a:p>
          <a:p>
            <a:pPr lvl="1"/>
            <a:r>
              <a:rPr lang="en-GB" sz="2400" dirty="0" smtClean="0"/>
              <a:t>Poor performance from original motor driver</a:t>
            </a:r>
          </a:p>
          <a:p>
            <a:pPr lvl="1"/>
            <a:r>
              <a:rPr lang="en-GB" sz="2400" dirty="0" smtClean="0"/>
              <a:t>Poor control &amp; slippage issues with alternative driver</a:t>
            </a:r>
          </a:p>
          <a:p>
            <a:r>
              <a:rPr lang="en-GB" sz="2800" dirty="0" smtClean="0"/>
              <a:t>Dynamixels</a:t>
            </a:r>
          </a:p>
          <a:p>
            <a:pPr lvl="1"/>
            <a:r>
              <a:rPr lang="en-GB" sz="2400" dirty="0" smtClean="0"/>
              <a:t>Slower performance &amp; daisy chain coms issues</a:t>
            </a:r>
          </a:p>
          <a:p>
            <a:pPr lvl="1"/>
            <a:r>
              <a:rPr lang="en-GB" sz="2400" dirty="0" smtClean="0"/>
              <a:t>Out of the box solution though</a:t>
            </a:r>
          </a:p>
          <a:p>
            <a:pPr lvl="1"/>
            <a:r>
              <a:rPr lang="en-GB" sz="2400" dirty="0" smtClean="0"/>
              <a:t>Multithreading / parallel communications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26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Body - Throwing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Motors can’t handle pullback torques</a:t>
            </a:r>
            <a:r>
              <a:rPr lang="en-GB" dirty="0" smtClean="0"/>
              <a:t>!</a:t>
            </a:r>
          </a:p>
          <a:p>
            <a:r>
              <a:rPr lang="en-GB" dirty="0" smtClean="0"/>
              <a:t>Solution: clamps! (futurama clamp bot)</a:t>
            </a:r>
          </a:p>
          <a:p>
            <a:r>
              <a:rPr lang="en-GB" dirty="0" smtClean="0"/>
              <a:t>Slow motor can be used to pullback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269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Gripper and Cameras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Passive gripper – egg-drop inspired design</a:t>
            </a:r>
          </a:p>
          <a:p>
            <a:pPr lvl="1"/>
            <a:r>
              <a:rPr lang="en-GB" dirty="0" smtClean="0"/>
              <a:t>FEA used to tune the design</a:t>
            </a:r>
          </a:p>
          <a:p>
            <a:r>
              <a:rPr lang="en-GB" dirty="0"/>
              <a:t>Active gripper – FESTO inspired design</a:t>
            </a:r>
          </a:p>
          <a:p>
            <a:pPr lvl="1"/>
            <a:r>
              <a:rPr lang="en-GB" dirty="0"/>
              <a:t>Deformable – can grasp a variety of objects</a:t>
            </a:r>
          </a:p>
          <a:p>
            <a:pPr lvl="1"/>
            <a:r>
              <a:rPr lang="en-GB" dirty="0"/>
              <a:t>Tried and tested</a:t>
            </a:r>
          </a:p>
          <a:p>
            <a:r>
              <a:rPr lang="en-GB" dirty="0"/>
              <a:t>Eye-in-Hand solution</a:t>
            </a:r>
          </a:p>
          <a:p>
            <a:pPr lvl="1"/>
            <a:r>
              <a:rPr lang="en-GB" dirty="0"/>
              <a:t>Cables already needed to actuate the gripper</a:t>
            </a:r>
          </a:p>
          <a:p>
            <a:pPr lvl="1"/>
            <a:r>
              <a:rPr lang="en-GB" dirty="0"/>
              <a:t>Simplifies the control for quicker turn-around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29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 - Attempted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Attempted several “generic” solutions</a:t>
            </a:r>
          </a:p>
          <a:p>
            <a:pPr lvl="1"/>
            <a:r>
              <a:rPr lang="en-GB" dirty="0" smtClean="0"/>
              <a:t>Changing Histograms</a:t>
            </a:r>
          </a:p>
          <a:p>
            <a:pPr lvl="2"/>
            <a:r>
              <a:rPr lang="en-GB" dirty="0" smtClean="0"/>
              <a:t>Changing lighting conditions</a:t>
            </a:r>
          </a:p>
          <a:p>
            <a:pPr lvl="1"/>
            <a:r>
              <a:rPr lang="en-GB" dirty="0" smtClean="0"/>
              <a:t>Optical Flow</a:t>
            </a:r>
          </a:p>
          <a:p>
            <a:pPr lvl="2"/>
            <a:r>
              <a:rPr lang="en-GB" dirty="0" smtClean="0"/>
              <a:t>Lateral motion dominance and slow</a:t>
            </a:r>
          </a:p>
          <a:p>
            <a:pPr lvl="1"/>
            <a:r>
              <a:rPr lang="en-GB" dirty="0" smtClean="0"/>
              <a:t>Pyramidal Scaling</a:t>
            </a:r>
          </a:p>
          <a:p>
            <a:pPr lvl="2"/>
            <a:r>
              <a:rPr lang="en-GB" dirty="0" smtClean="0"/>
              <a:t>Lateral motion dominance and noisy</a:t>
            </a:r>
          </a:p>
          <a:p>
            <a:pPr lvl="1"/>
            <a:r>
              <a:rPr lang="en-GB" dirty="0" smtClean="0"/>
              <a:t>YOLO</a:t>
            </a:r>
          </a:p>
          <a:p>
            <a:pPr lvl="2"/>
            <a:r>
              <a:rPr lang="en-GB" dirty="0" smtClean="0"/>
              <a:t>Slow (15fps max!)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9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Settled on simplicity – colour thresholding</a:t>
            </a:r>
          </a:p>
          <a:p>
            <a:pPr lvl="1"/>
            <a:r>
              <a:rPr lang="en-GB" dirty="0" smtClean="0"/>
              <a:t>Insert steps here?</a:t>
            </a:r>
          </a:p>
          <a:p>
            <a:r>
              <a:rPr lang="en-GB" dirty="0"/>
              <a:t>Result </a:t>
            </a:r>
            <a:r>
              <a:rPr lang="en-GB" dirty="0" smtClean="0"/>
              <a:t>had inconsistencies</a:t>
            </a:r>
            <a:endParaRPr lang="en-GB" dirty="0"/>
          </a:p>
          <a:p>
            <a:pPr lvl="1"/>
            <a:r>
              <a:rPr lang="en-GB" dirty="0"/>
              <a:t>Kalman filtering to interpolate and smooth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193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Kinematics</a:t>
            </a:r>
          </a:p>
          <a:p>
            <a:pPr lvl="1"/>
            <a:r>
              <a:rPr lang="en-GB" dirty="0" smtClean="0"/>
              <a:t>Cord length velocities are dependent on the gripper position</a:t>
            </a:r>
          </a:p>
          <a:p>
            <a:pPr lvl="1"/>
            <a:r>
              <a:rPr lang="en-GB" dirty="0" smtClean="0"/>
              <a:t>Considers tension separately</a:t>
            </a:r>
          </a:p>
          <a:p>
            <a:r>
              <a:rPr lang="en-GB" dirty="0" smtClean="0"/>
              <a:t>Processors</a:t>
            </a:r>
          </a:p>
          <a:p>
            <a:pPr lvl="1"/>
            <a:r>
              <a:rPr lang="en-GB" dirty="0" smtClean="0"/>
              <a:t>Teensy used for encoded motors &amp; steppers</a:t>
            </a:r>
          </a:p>
          <a:p>
            <a:pPr lvl="1"/>
            <a:r>
              <a:rPr lang="en-GB" dirty="0" smtClean="0"/>
              <a:t>Laptop used for everything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69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326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iCatching</vt:lpstr>
      <vt:lpstr>Background</vt:lpstr>
      <vt:lpstr>Body - Design</vt:lpstr>
      <vt:lpstr>Body - Motors</vt:lpstr>
      <vt:lpstr>Body - Throwing</vt:lpstr>
      <vt:lpstr>Gripper and Cameras</vt:lpstr>
      <vt:lpstr>Vision - Attempted</vt:lpstr>
      <vt:lpstr>Vision - Solution</vt:lpstr>
      <vt:lpstr>Control</vt:lpstr>
      <vt:lpstr>Control</vt:lpstr>
      <vt:lpstr>Results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23</cp:revision>
  <dcterms:created xsi:type="dcterms:W3CDTF">2017-11-28T13:21:32Z</dcterms:created>
  <dcterms:modified xsi:type="dcterms:W3CDTF">2017-12-14T15:03:20Z</dcterms:modified>
</cp:coreProperties>
</file>