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Douglas Tilley" userId="S::douglas.tilley@students.plymouth.ac.uk::3a67c71f-7488-44d0-8594-bd17da839d45" providerId="AD" clId="Web-{36CDF8F5-3BDA-46CB-A323-0522740FB23D}"/>
    <pc:docChg chg="modSld">
      <pc:chgData name="(s) Douglas Tilley" userId="S::douglas.tilley@students.plymouth.ac.uk::3a67c71f-7488-44d0-8594-bd17da839d45" providerId="AD" clId="Web-{36CDF8F5-3BDA-46CB-A323-0522740FB23D}" dt="2018-11-27T10:44:51.176" v="94" actId="20577"/>
      <pc:docMkLst>
        <pc:docMk/>
      </pc:docMkLst>
      <pc:sldChg chg="modSp">
        <pc:chgData name="(s) Douglas Tilley" userId="S::douglas.tilley@students.plymouth.ac.uk::3a67c71f-7488-44d0-8594-bd17da839d45" providerId="AD" clId="Web-{36CDF8F5-3BDA-46CB-A323-0522740FB23D}" dt="2018-11-27T10:42:18.328" v="16" actId="20577"/>
        <pc:sldMkLst>
          <pc:docMk/>
          <pc:sldMk cId="758872201" sldId="256"/>
        </pc:sldMkLst>
        <pc:spChg chg="mod">
          <ac:chgData name="(s) Douglas Tilley" userId="S::douglas.tilley@students.plymouth.ac.uk::3a67c71f-7488-44d0-8594-bd17da839d45" providerId="AD" clId="Web-{36CDF8F5-3BDA-46CB-A323-0522740FB23D}" dt="2018-11-27T10:42:18.328" v="16" actId="20577"/>
          <ac:spMkLst>
            <pc:docMk/>
            <pc:sldMk cId="758872201" sldId="256"/>
            <ac:spMk id="4" creationId="{46191391-E5FA-4283-BC63-71CE6564C74F}"/>
          </ac:spMkLst>
        </pc:spChg>
      </pc:sldChg>
      <pc:sldChg chg="modSp">
        <pc:chgData name="(s) Douglas Tilley" userId="S::douglas.tilley@students.plymouth.ac.uk::3a67c71f-7488-44d0-8594-bd17da839d45" providerId="AD" clId="Web-{36CDF8F5-3BDA-46CB-A323-0522740FB23D}" dt="2018-11-27T10:44:51.176" v="93" actId="20577"/>
        <pc:sldMkLst>
          <pc:docMk/>
          <pc:sldMk cId="3566628338" sldId="261"/>
        </pc:sldMkLst>
        <pc:spChg chg="mod">
          <ac:chgData name="(s) Douglas Tilley" userId="S::douglas.tilley@students.plymouth.ac.uk::3a67c71f-7488-44d0-8594-bd17da839d45" providerId="AD" clId="Web-{36CDF8F5-3BDA-46CB-A323-0522740FB23D}" dt="2018-11-27T10:44:51.176" v="93" actId="20577"/>
          <ac:spMkLst>
            <pc:docMk/>
            <pc:sldMk cId="3566628338" sldId="261"/>
            <ac:spMk id="2" creationId="{C9089856-84D7-4553-8F9A-27F36754CCB0}"/>
          </ac:spMkLst>
        </pc:spChg>
      </pc:sldChg>
    </pc:docChg>
  </pc:docChgLst>
  <pc:docChgLst>
    <pc:chgData name="(s) Douglas Tilley" userId="S::douglas.tilley@students.plymouth.ac.uk::3a67c71f-7488-44d0-8594-bd17da839d45" providerId="AD" clId="Web-{82B3177A-B1D8-442D-B54C-ABFEC9CD7FE5}"/>
    <pc:docChg chg="modSld">
      <pc:chgData name="(s) Douglas Tilley" userId="S::douglas.tilley@students.plymouth.ac.uk::3a67c71f-7488-44d0-8594-bd17da839d45" providerId="AD" clId="Web-{82B3177A-B1D8-442D-B54C-ABFEC9CD7FE5}" dt="2018-11-27T01:37:09.587" v="230" actId="20577"/>
      <pc:docMkLst>
        <pc:docMk/>
      </pc:docMkLst>
      <pc:sldChg chg="addSp modSp">
        <pc:chgData name="(s) Douglas Tilley" userId="S::douglas.tilley@students.plymouth.ac.uk::3a67c71f-7488-44d0-8594-bd17da839d45" providerId="AD" clId="Web-{82B3177A-B1D8-442D-B54C-ABFEC9CD7FE5}" dt="2018-11-27T01:37:09.587" v="229" actId="20577"/>
        <pc:sldMkLst>
          <pc:docMk/>
          <pc:sldMk cId="2401582995" sldId="258"/>
        </pc:sldMkLst>
        <pc:spChg chg="add">
          <ac:chgData name="(s) Douglas Tilley" userId="S::douglas.tilley@students.plymouth.ac.uk::3a67c71f-7488-44d0-8594-bd17da839d45" providerId="AD" clId="Web-{82B3177A-B1D8-442D-B54C-ABFEC9CD7FE5}" dt="2018-11-27T00:05:05.348" v="0" actId="20577"/>
          <ac:spMkLst>
            <pc:docMk/>
            <pc:sldMk cId="2401582995" sldId="258"/>
            <ac:spMk id="2" creationId="{E43A6EEC-D67B-4734-B0C3-B9910946F88C}"/>
          </ac:spMkLst>
        </pc:spChg>
        <pc:spChg chg="add mod">
          <ac:chgData name="(s) Douglas Tilley" userId="S::douglas.tilley@students.plymouth.ac.uk::3a67c71f-7488-44d0-8594-bd17da839d45" providerId="AD" clId="Web-{82B3177A-B1D8-442D-B54C-ABFEC9CD7FE5}" dt="2018-11-27T01:37:09.587" v="229" actId="20577"/>
          <ac:spMkLst>
            <pc:docMk/>
            <pc:sldMk cId="2401582995" sldId="258"/>
            <ac:spMk id="3" creationId="{A1C49A1F-EB33-4F15-A385-95BB4202AB33}"/>
          </ac:spMkLst>
        </pc:spChg>
      </pc:sldChg>
    </pc:docChg>
  </pc:docChgLst>
  <pc:docChgLst>
    <pc:chgData name="(s) Douglas Tilley" userId="S::douglas.tilley@students.plymouth.ac.uk::3a67c71f-7488-44d0-8594-bd17da839d45" providerId="AD" clId="Web-{F62C4D8D-5C24-46F9-89BF-BC36323B6347}"/>
    <pc:docChg chg="addSld modSld">
      <pc:chgData name="(s) Douglas Tilley" userId="S::douglas.tilley@students.plymouth.ac.uk::3a67c71f-7488-44d0-8594-bd17da839d45" providerId="AD" clId="Web-{F62C4D8D-5C24-46F9-89BF-BC36323B6347}" dt="2018-11-27T09:50:44.423" v="212" actId="20577"/>
      <pc:docMkLst>
        <pc:docMk/>
      </pc:docMkLst>
      <pc:sldChg chg="delSp modSp">
        <pc:chgData name="(s) Douglas Tilley" userId="S::douglas.tilley@students.plymouth.ac.uk::3a67c71f-7488-44d0-8594-bd17da839d45" providerId="AD" clId="Web-{F62C4D8D-5C24-46F9-89BF-BC36323B6347}" dt="2018-11-27T09:50:43.628" v="210" actId="20577"/>
        <pc:sldMkLst>
          <pc:docMk/>
          <pc:sldMk cId="2401582995" sldId="258"/>
        </pc:sldMkLst>
        <pc:spChg chg="del mod">
          <ac:chgData name="(s) Douglas Tilley" userId="S::douglas.tilley@students.plymouth.ac.uk::3a67c71f-7488-44d0-8594-bd17da839d45" providerId="AD" clId="Web-{F62C4D8D-5C24-46F9-89BF-BC36323B6347}" dt="2018-11-27T09:47:09.686" v="182" actId="20577"/>
          <ac:spMkLst>
            <pc:docMk/>
            <pc:sldMk cId="2401582995" sldId="258"/>
            <ac:spMk id="2" creationId="{E43A6EEC-D67B-4734-B0C3-B9910946F88C}"/>
          </ac:spMkLst>
        </pc:spChg>
        <pc:spChg chg="mod">
          <ac:chgData name="(s) Douglas Tilley" userId="S::douglas.tilley@students.plymouth.ac.uk::3a67c71f-7488-44d0-8594-bd17da839d45" providerId="AD" clId="Web-{F62C4D8D-5C24-46F9-89BF-BC36323B6347}" dt="2018-11-27T09:50:43.628" v="210" actId="20577"/>
          <ac:spMkLst>
            <pc:docMk/>
            <pc:sldMk cId="2401582995" sldId="258"/>
            <ac:spMk id="3" creationId="{A1C49A1F-EB33-4F15-A385-95BB4202AB33}"/>
          </ac:spMkLst>
        </pc:spChg>
      </pc:sldChg>
      <pc:sldChg chg="modSp new">
        <pc:chgData name="(s) Douglas Tilley" userId="S::douglas.tilley@students.plymouth.ac.uk::3a67c71f-7488-44d0-8594-bd17da839d45" providerId="AD" clId="Web-{F62C4D8D-5C24-46F9-89BF-BC36323B6347}" dt="2018-11-27T09:46:24.796" v="178" actId="20577"/>
        <pc:sldMkLst>
          <pc:docMk/>
          <pc:sldMk cId="3163470563" sldId="262"/>
        </pc:sldMkLst>
        <pc:spChg chg="mod">
          <ac:chgData name="(s) Douglas Tilley" userId="S::douglas.tilley@students.plymouth.ac.uk::3a67c71f-7488-44d0-8594-bd17da839d45" providerId="AD" clId="Web-{F62C4D8D-5C24-46F9-89BF-BC36323B6347}" dt="2018-11-27T09:42:06.885" v="58" actId="20577"/>
          <ac:spMkLst>
            <pc:docMk/>
            <pc:sldMk cId="3163470563" sldId="262"/>
            <ac:spMk id="2" creationId="{760A678D-7DAA-4758-8C1B-819B897CFAAE}"/>
          </ac:spMkLst>
        </pc:spChg>
        <pc:spChg chg="mod">
          <ac:chgData name="(s) Douglas Tilley" userId="S::douglas.tilley@students.plymouth.ac.uk::3a67c71f-7488-44d0-8594-bd17da839d45" providerId="AD" clId="Web-{F62C4D8D-5C24-46F9-89BF-BC36323B6347}" dt="2018-11-27T09:44:14.715" v="120" actId="20577"/>
          <ac:spMkLst>
            <pc:docMk/>
            <pc:sldMk cId="3163470563" sldId="262"/>
            <ac:spMk id="3" creationId="{F2C2E74D-9C11-49F6-A5C2-A10D00AD87F5}"/>
          </ac:spMkLst>
        </pc:spChg>
        <pc:spChg chg="mod">
          <ac:chgData name="(s) Douglas Tilley" userId="S::douglas.tilley@students.plymouth.ac.uk::3a67c71f-7488-44d0-8594-bd17da839d45" providerId="AD" clId="Web-{F62C4D8D-5C24-46F9-89BF-BC36323B6347}" dt="2018-11-27T09:46:24.796" v="178" actId="20577"/>
          <ac:spMkLst>
            <pc:docMk/>
            <pc:sldMk cId="3163470563" sldId="262"/>
            <ac:spMk id="4" creationId="{CBED96F7-B4EC-4843-AE7A-E011A68787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B4EC-9451-45E3-8A7C-E6D9150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875B9-D62F-43E3-8C93-A1750497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F20E-A5D0-405A-9874-E622EEEA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A961-3609-43A4-B3C1-130A8A35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734-BDD1-4615-8D43-9745D2D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F3E4-8EAA-4FED-9ED2-CDA30109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D2DD-3C60-4AB0-BB43-9E37A827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9BD3-59AD-4908-B377-0E8AA285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136-D2D5-4C00-950B-EB3A084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58AC-2706-4870-9643-CB64978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0E8CB-EB1E-4D22-AE96-DBB75F5F0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3E445-2747-415A-9FF2-9A8BC0F7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F4F1-2F10-4CCE-BB57-7223694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2D1-16D5-499D-8F04-7E43092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DF79-CA3F-41FF-A3FE-D97C6E7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1212-BD5D-4EEA-BFF9-EF4453A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24D4-AC02-41C1-BDD4-93FEA21E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B675-3B23-4A9C-B8CE-DCAAE65E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8BCE-40D9-40AA-B707-9E208023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4CD9-3157-4BD4-8609-908F01C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E4F-2DCB-4239-8277-81386A70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0F4-E0CB-4FA9-91E3-757865A5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D19A-5151-4421-AF7D-05D0223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922A-6C31-467D-B8F1-3A91EF9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74B4-5F1F-4321-B636-A6D712E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006-FD37-4F29-B1C4-D527DDA1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AAD6-3BC0-405C-A1AA-334D7A18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E494-06AF-46EE-AC51-C1592EA6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5B6-18DC-4C22-BA94-D678AA63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E444-38E6-485E-BFC2-199177E5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28BEE-8ED9-44CC-8327-95430EF6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6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7379-C3FF-4ABF-BE33-648CEDB7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78D1-C16F-49C8-85DE-1A82D7E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8ED8-837E-4B91-8FA7-A5CA4D49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4278-960B-4D82-8514-B46F535D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ABEC1-D1E4-4874-9BD4-42DED270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54EC7-E895-406D-AA37-C3F3AB1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1BD75-246E-4487-9F44-F1AD5EF2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1CD7B-CED2-4725-BEC5-97188130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695D-B5E5-4A4B-9C2A-A52597D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15-46DB-47ED-814C-1E737B5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9C395-EB90-4DA2-87CE-FF378DC9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47508-A177-4303-9CB1-EB151BBB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D12D2-59E8-4B0B-8901-B75AC67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C8416-2CF4-4E32-9FA9-F792F70E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F58E5-EE15-4B0F-BB95-CBFA0073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D74-47EA-4FB4-AB1C-E9E40D85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BA0A-954A-4B49-831A-5AAAB0DB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00741-9A24-464A-AA08-F0716E28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7BE0-7C48-4D47-8B25-9998E4C0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6790-3914-4B73-A59A-1A85B18D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B3A4-C49B-456C-BD55-CD8E2732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73F-4D42-4053-8A2F-A7AF03B9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E8F06-B1D6-43FB-BE5F-3B3A3EE6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119-820D-4B22-B279-BF1F51E2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73EC-BA58-4FA0-A3A5-277157EF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C3FF6-0F83-4222-B089-4A2B9839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2082-8C71-4EE9-BAF2-F80BF35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t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B18AB-7959-4108-B216-EE10A3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96C2-C993-46BF-A863-4B5D3B48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52CD-3A71-4BC7-8737-0095E509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AA5E-DCD1-435B-9DE6-0B4A9C0899D8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8499-F823-408C-936A-5E25A17F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A75C-C46A-4028-B905-374C905F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C06-30CC-4DB6-B818-880B352C7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7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91391-E5FA-4283-BC63-71CE6564C74F}"/>
              </a:ext>
            </a:extLst>
          </p:cNvPr>
          <p:cNvSpPr txBox="1"/>
          <p:nvPr/>
        </p:nvSpPr>
        <p:spPr>
          <a:xfrm>
            <a:off x="0" y="2052232"/>
            <a:ext cx="7695027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200" b="1" u="sng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Soft Jamming Robotic Gripper </a:t>
            </a:r>
          </a:p>
          <a:p>
            <a:r>
              <a:rPr lang="en-GB" sz="2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 alternative approach to a compliant .hand</a:t>
            </a:r>
          </a:p>
          <a:p>
            <a:r>
              <a:rPr lang="en-GB" i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Douglas Tilley &amp; Liam Grazier </a:t>
            </a:r>
          </a:p>
        </p:txBody>
      </p:sp>
    </p:spTree>
    <p:extLst>
      <p:ext uri="{BB962C8B-B14F-4D97-AF65-F5344CB8AC3E}">
        <p14:creationId xmlns:p14="http://schemas.microsoft.com/office/powerpoint/2010/main" val="7588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F75-C18C-4BC7-9233-380AB7B8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hybrid?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403F-5A2B-4F3D-827D-41027896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Traditional grippers</a:t>
            </a:r>
          </a:p>
        </p:txBody>
      </p:sp>
    </p:spTree>
    <p:extLst>
      <p:ext uri="{BB962C8B-B14F-4D97-AF65-F5344CB8AC3E}">
        <p14:creationId xmlns:p14="http://schemas.microsoft.com/office/powerpoint/2010/main" val="391404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47802-B9ED-4567-A92F-8764795F4EA2}"/>
              </a:ext>
            </a:extLst>
          </p:cNvPr>
          <p:cNvSpPr txBox="1"/>
          <p:nvPr/>
        </p:nvSpPr>
        <p:spPr>
          <a:xfrm>
            <a:off x="182065" y="546203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a typeface="Adobe Fan Heiti Std B" panose="020B0700000000000000" pitchFamily="34" charset="-128"/>
                <a:cs typeface="Arial" panose="020B0604020202020204" pitchFamily="34" charset="0"/>
              </a:rPr>
              <a:t>Project Progress: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4AB14-3A74-4411-8135-E0BC5543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77079"/>
              </p:ext>
            </p:extLst>
          </p:nvPr>
        </p:nvGraphicFramePr>
        <p:xfrm>
          <a:off x="271670" y="1285461"/>
          <a:ext cx="11648659" cy="5367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73">
                  <a:extLst>
                    <a:ext uri="{9D8B030D-6E8A-4147-A177-3AD203B41FA5}">
                      <a16:colId xmlns:a16="http://schemas.microsoft.com/office/drawing/2014/main" val="297407015"/>
                    </a:ext>
                  </a:extLst>
                </a:gridCol>
                <a:gridCol w="829505">
                  <a:extLst>
                    <a:ext uri="{9D8B030D-6E8A-4147-A177-3AD203B41FA5}">
                      <a16:colId xmlns:a16="http://schemas.microsoft.com/office/drawing/2014/main" val="32028269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674810923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3549143237"/>
                    </a:ext>
                  </a:extLst>
                </a:gridCol>
                <a:gridCol w="1035870">
                  <a:extLst>
                    <a:ext uri="{9D8B030D-6E8A-4147-A177-3AD203B41FA5}">
                      <a16:colId xmlns:a16="http://schemas.microsoft.com/office/drawing/2014/main" val="3967357351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3505749883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555901180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1113381849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596970919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4074255020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1832012553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2349781316"/>
                    </a:ext>
                  </a:extLst>
                </a:gridCol>
                <a:gridCol w="864429">
                  <a:extLst>
                    <a:ext uri="{9D8B030D-6E8A-4147-A177-3AD203B41FA5}">
                      <a16:colId xmlns:a16="http://schemas.microsoft.com/office/drawing/2014/main" val="4246021082"/>
                    </a:ext>
                  </a:extLst>
                </a:gridCol>
              </a:tblGrid>
              <a:tr h="37396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Task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30/09/2018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07/10/2018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21/10/2018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28/10/2018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04/11/2018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11/11/2018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18/11/2018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25/11/2018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02/12/2018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09/12/2018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11/12/2018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01558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Initial Project Design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2491"/>
                  </a:ext>
                </a:extLst>
              </a:tr>
              <a:tr h="8275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Preliminary Prototype of Digit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94473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Materials Research and Eval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91674"/>
                  </a:ext>
                </a:extLst>
              </a:tr>
              <a:tr h="739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Motor Research and Requisition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36168"/>
                  </a:ext>
                </a:extLst>
              </a:tr>
              <a:tr h="55686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Electronics Development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566018"/>
                  </a:ext>
                </a:extLst>
              </a:tr>
              <a:tr h="9226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Rapid Prototyping + Development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27415"/>
                  </a:ext>
                </a:extLst>
              </a:tr>
              <a:tr h="739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 Final Build + Intergration of all systems 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5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62700-F18B-4C6D-B028-0A8A73481E2D}"/>
              </a:ext>
            </a:extLst>
          </p:cNvPr>
          <p:cNvSpPr txBox="1"/>
          <p:nvPr/>
        </p:nvSpPr>
        <p:spPr>
          <a:xfrm>
            <a:off x="182065" y="546203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Design Developments: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49A1F-EB33-4F15-A385-95BB4202AB33}"/>
              </a:ext>
            </a:extLst>
          </p:cNvPr>
          <p:cNvSpPr txBox="1"/>
          <p:nvPr/>
        </p:nvSpPr>
        <p:spPr>
          <a:xfrm>
            <a:off x="500974" y="1192534"/>
            <a:ext cx="1138622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cs typeface="Arial" panose="020B0604020202020204" pitchFamily="34" charset="0"/>
              </a:rPr>
              <a:t>Finger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 2 link vs 3 link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i="1" dirty="0">
                <a:cs typeface="Arial" panose="020B0604020202020204" pitchFamily="34" charset="0"/>
              </a:rPr>
              <a:t>It was found that through rapid prototyping that using 3 links caused collision conflicts.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i="1" dirty="0">
                <a:cs typeface="Arial" panose="020B0604020202020204" pitchFamily="34" charset="0"/>
              </a:rPr>
              <a:t>The torque required by the motors to control 3 links was too much, whilst with 2 links it was actuatable.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i="1" dirty="0">
                <a:cs typeface="Arial" panose="020B0604020202020204" pitchFamily="34" charset="0"/>
              </a:rPr>
              <a:t>3 links caused over rotation of the joint and hence without it was not possible to return the digit to the original position without another motor.2 link vs 3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cs typeface="Arial" panose="020B0604020202020204" pitchFamily="34" charset="0"/>
              </a:rPr>
              <a:t>asda</a:t>
            </a:r>
            <a:endParaRPr lang="en-GB" sz="24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Arial" panose="020B0604020202020204" pitchFamily="34" charset="0"/>
              </a:rPr>
              <a:t>2 link vs 3 link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BE897-91B5-42E1-86C5-CDD616CF7F44}"/>
              </a:ext>
            </a:extLst>
          </p:cNvPr>
          <p:cNvSpPr txBox="1"/>
          <p:nvPr/>
        </p:nvSpPr>
        <p:spPr>
          <a:xfrm>
            <a:off x="182065" y="546203"/>
            <a:ext cx="76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a typeface="Adobe Fan Heiti Std B" panose="020B0700000000000000" pitchFamily="34" charset="-128"/>
              </a:rPr>
              <a:t>Prototype Developments: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F58E-A6C1-4098-BCA7-01BE4B77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5" t="25424" r="67692" b="21627"/>
          <a:stretch/>
        </p:blipFill>
        <p:spPr>
          <a:xfrm>
            <a:off x="5237871" y="1614268"/>
            <a:ext cx="1913206" cy="3629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D21CB-791F-4A09-A5D2-9149DF46D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0" t="25630" r="64692" b="19985"/>
          <a:stretch/>
        </p:blipFill>
        <p:spPr>
          <a:xfrm>
            <a:off x="7151077" y="1614268"/>
            <a:ext cx="2293034" cy="3629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DF889-3E0E-4ED0-92A2-213C7F040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5" t="29323" r="67808" b="17728"/>
          <a:stretch/>
        </p:blipFill>
        <p:spPr>
          <a:xfrm>
            <a:off x="9436863" y="1614268"/>
            <a:ext cx="2293034" cy="3629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6283-6389-4CC9-A809-87EF726171B7}"/>
              </a:ext>
            </a:extLst>
          </p:cNvPr>
          <p:cNvSpPr txBox="1"/>
          <p:nvPr/>
        </p:nvSpPr>
        <p:spPr>
          <a:xfrm>
            <a:off x="357808" y="1614268"/>
            <a:ext cx="46831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main developments from stage 1 of the design was adding rear posts to allow an elastic recoil. </a:t>
            </a:r>
          </a:p>
          <a:p>
            <a:endParaRPr lang="en-GB" sz="2400" dirty="0"/>
          </a:p>
          <a:p>
            <a:r>
              <a:rPr lang="en-GB" sz="2400" dirty="0"/>
              <a:t>Stage two added posts that were functional, but sadly not strong enough. </a:t>
            </a:r>
          </a:p>
          <a:p>
            <a:endParaRPr lang="en-GB" sz="2400" dirty="0"/>
          </a:p>
          <a:p>
            <a:r>
              <a:rPr lang="en-GB" sz="2400" dirty="0"/>
              <a:t>Stage three saw stronger posts added to the rear, these were much more suitable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53814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045F7-C51D-4C1D-8C11-8997FFADAC80}"/>
              </a:ext>
            </a:extLst>
          </p:cNvPr>
          <p:cNvSpPr txBox="1"/>
          <p:nvPr/>
        </p:nvSpPr>
        <p:spPr>
          <a:xfrm>
            <a:off x="318051" y="431254"/>
            <a:ext cx="8286685" cy="532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Electronic Developments: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Initially started using the MX-28 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Developed RS-485 Circuit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Had issues controlling motors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Started developing low power stepper motor solution.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Multiple Stepper Motor Controller developed for six motors 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Three for tendon control 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Three for crushing control</a:t>
            </a:r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400" dirty="0"/>
          </a:p>
          <a:p>
            <a:pPr marL="6286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/>
              <a:t>Issue found using 28BYJ-28 stepper motors. Not powerful enough for either task, switched out for NEMA17 Stepper motors 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78" name="Freeform: Shape 7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9" name="Freeform: Shape 74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Freeform: Shape 76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Freeform: Shape 78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MX-28">
            <a:extLst>
              <a:ext uri="{FF2B5EF4-FFF2-40B4-BE49-F238E27FC236}">
                <a16:creationId xmlns:a16="http://schemas.microsoft.com/office/drawing/2014/main" id="{64F887B7-8614-4B07-92BF-EF3D276D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42" y="5259105"/>
            <a:ext cx="1586629" cy="15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7623A-5139-45E9-84E3-73AB80B15306}"/>
              </a:ext>
            </a:extLst>
          </p:cNvPr>
          <p:cNvSpPr txBox="1"/>
          <p:nvPr/>
        </p:nvSpPr>
        <p:spPr>
          <a:xfrm>
            <a:off x="318052" y="1470991"/>
            <a:ext cx="617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233" y="171450"/>
            <a:ext cx="3276600" cy="2457450"/>
          </a:xfrm>
          <a:prstGeom prst="rect">
            <a:avLst/>
          </a:prstGeom>
        </p:spPr>
      </p:pic>
      <p:pic>
        <p:nvPicPr>
          <p:cNvPr id="3074" name="Picture 2" descr="858 - Stepper Motor, 512 Step, 5V dc">
            <a:extLst>
              <a:ext uri="{FF2B5EF4-FFF2-40B4-BE49-F238E27FC236}">
                <a16:creationId xmlns:a16="http://schemas.microsoft.com/office/drawing/2014/main" id="{C80067BA-5E3C-47E0-8BF9-F2D467F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13" y="5188609"/>
            <a:ext cx="1291016" cy="13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9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9856-84D7-4553-8F9A-27F3675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64" y="493920"/>
            <a:ext cx="6686136" cy="135393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Project Development</a:t>
            </a:r>
            <a:br>
              <a:rPr lang="en-GB" sz="3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</a:br>
            <a:br>
              <a:rPr lang="en-GB" sz="3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</a:br>
            <a:br>
              <a:rPr lang="en-GB" sz="2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</a:br>
            <a:br>
              <a:rPr lang="en-GB" sz="2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</a:br>
            <a:br>
              <a:rPr lang="en-GB" sz="2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9" y="2646190"/>
            <a:ext cx="4429125" cy="332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0" t="38359" b="22197"/>
          <a:stretch/>
        </p:blipFill>
        <p:spPr>
          <a:xfrm>
            <a:off x="7429498" y="1031555"/>
            <a:ext cx="4429125" cy="1614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962025"/>
            <a:ext cx="71801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Automated Syringe rack gearbox working, but due to low </a:t>
            </a:r>
          </a:p>
          <a:p>
            <a:r>
              <a:rPr lang="en-GB" dirty="0"/>
              <a:t>Strength of the motors, there is not enough torque for the syringe </a:t>
            </a:r>
          </a:p>
          <a:p>
            <a:r>
              <a:rPr lang="en-GB" dirty="0"/>
              <a:t>To draw air.</a:t>
            </a:r>
          </a:p>
          <a:p>
            <a:endParaRPr lang="en-GB" dirty="0"/>
          </a:p>
          <a:p>
            <a:r>
              <a:rPr lang="en-GB" dirty="0"/>
              <a:t>This would require a higher torque motor. </a:t>
            </a:r>
          </a:p>
          <a:p>
            <a:endParaRPr lang="en-GB" dirty="0"/>
          </a:p>
          <a:p>
            <a:r>
              <a:rPr lang="en-GB" dirty="0"/>
              <a:t>The prototype is on display. All the parts are ready for</a:t>
            </a:r>
          </a:p>
          <a:p>
            <a:r>
              <a:rPr lang="en-GB" dirty="0"/>
              <a:t>Implementation upon purchase of higher strength motors.</a:t>
            </a:r>
          </a:p>
          <a:p>
            <a:endParaRPr lang="en-GB" dirty="0"/>
          </a:p>
          <a:p>
            <a:r>
              <a:rPr lang="en-GB" dirty="0"/>
              <a:t>The gripper has been reworked to integrate the NEMA 17s onto a new </a:t>
            </a:r>
          </a:p>
          <a:p>
            <a:r>
              <a:rPr lang="en-GB" dirty="0"/>
              <a:t>Base plate. Old prototypes can be seen on the work bench.</a:t>
            </a:r>
          </a:p>
          <a:p>
            <a:endParaRPr lang="en-GB" dirty="0"/>
          </a:p>
          <a:p>
            <a:r>
              <a:rPr lang="en-GB" dirty="0"/>
              <a:t>Rapid prototyping using technologies such as 3D Printing, and laser cutting</a:t>
            </a:r>
          </a:p>
          <a:p>
            <a:r>
              <a:rPr lang="en-GB" dirty="0"/>
              <a:t>All fuelled by CAD/CAM software, there has been many iterations of parts.</a:t>
            </a:r>
          </a:p>
          <a:p>
            <a:endParaRPr lang="en-GB" dirty="0"/>
          </a:p>
          <a:p>
            <a:r>
              <a:rPr lang="en-GB" dirty="0"/>
              <a:t>Digit (Singular Part) – 6 </a:t>
            </a:r>
          </a:p>
          <a:p>
            <a:r>
              <a:rPr lang="en-GB" dirty="0"/>
              <a:t>Bases (Singular Part) – 2</a:t>
            </a:r>
          </a:p>
          <a:p>
            <a:r>
              <a:rPr lang="en-GB" dirty="0"/>
              <a:t>Pneumatic Rack (5 Part Assembly) – 1 </a:t>
            </a:r>
          </a:p>
          <a:p>
            <a:r>
              <a:rPr lang="en-GB" dirty="0"/>
              <a:t>Spindles (Singular Part) –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62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71" y="182246"/>
            <a:ext cx="3534295" cy="831908"/>
          </a:xfrm>
        </p:spPr>
        <p:txBody>
          <a:bodyPr>
            <a:normAutofit/>
          </a:bodyPr>
          <a:lstStyle/>
          <a:p>
            <a:r>
              <a:rPr lang="en-GB" sz="3600" dirty="0"/>
              <a:t>Prototype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50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4" y="124057"/>
            <a:ext cx="4008120" cy="715530"/>
          </a:xfrm>
        </p:spPr>
        <p:txBody>
          <a:bodyPr>
            <a:normAutofit/>
          </a:bodyPr>
          <a:lstStyle/>
          <a:p>
            <a:r>
              <a:rPr lang="en-GB" sz="3600" dirty="0"/>
              <a:t>Code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2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419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Fan Heiti Std B</vt:lpstr>
      <vt:lpstr>Arial</vt:lpstr>
      <vt:lpstr>Calibri</vt:lpstr>
      <vt:lpstr>Calibri Light</vt:lpstr>
      <vt:lpstr>Wingdings</vt:lpstr>
      <vt:lpstr>Office Theme</vt:lpstr>
      <vt:lpstr>PowerPoint Presentation</vt:lpstr>
      <vt:lpstr>Why a hybrid?</vt:lpstr>
      <vt:lpstr>PowerPoint Presentation</vt:lpstr>
      <vt:lpstr>PowerPoint Presentation</vt:lpstr>
      <vt:lpstr>PowerPoint Presentation</vt:lpstr>
      <vt:lpstr>PowerPoint Presentation</vt:lpstr>
      <vt:lpstr>Project Development     </vt:lpstr>
      <vt:lpstr>Prototype Testing</vt:lpstr>
      <vt:lpstr>Code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grazier</dc:creator>
  <cp:lastModifiedBy>doug tilley</cp:lastModifiedBy>
  <cp:revision>134</cp:revision>
  <dcterms:created xsi:type="dcterms:W3CDTF">2018-11-26T22:36:36Z</dcterms:created>
  <dcterms:modified xsi:type="dcterms:W3CDTF">2018-12-14T00:00:15Z</dcterms:modified>
</cp:coreProperties>
</file>