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8" r:id="rId8"/>
    <p:sldId id="267" r:id="rId9"/>
    <p:sldId id="269" r:id="rId10"/>
    <p:sldId id="272" r:id="rId11"/>
    <p:sldId id="270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907" y="-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9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1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2AFA-1BAA-43BA-8D11-99FE5C366CAD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1A86-F6E1-4237-8097-6B1A2400D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ROCO504 GROUP PROJECT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1990" y="3429000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Advanced Robot Design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1107995"/>
            <a:ext cx="13106400" cy="5773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051" name="Picture 3" descr="C:\Users\Jake\Documents\00000000 - Masters Project\Roco 504\display hand 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107996"/>
            <a:ext cx="8802687" cy="5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ke\Documents\00000000 - Masters Project\Roco 504\display hand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7" y="1638300"/>
            <a:ext cx="6611938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9778" y="2522483"/>
            <a:ext cx="49661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Electronics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75395"/>
              </p:ext>
            </p:extLst>
          </p:nvPr>
        </p:nvGraphicFramePr>
        <p:xfrm>
          <a:off x="3340545" y="1886344"/>
          <a:ext cx="5630041" cy="3337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231462"/>
                <a:gridCol w="439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Quantity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12V 300RPM DC Motor with Gearbox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L9110 Motor Drivers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Shunt Resistors for current feedback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Trim Potentiometers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At-tiny 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4051N 8-bit Analogue Shift Registers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Arduino Nano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LM358N Dual Op-Amp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6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4701" y="707995"/>
            <a:ext cx="5562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AT-Tiny 84 Pin-Out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099" name="Picture 3" descr="C:\Users\Jake\Documents\00000000 - Masters Project\Roco 504\attiny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1" y="2080556"/>
            <a:ext cx="67437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6595" y="14291"/>
            <a:ext cx="82788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Motor Driver Wiring Diagram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122" name="Picture 2" descr="C:\Users\Jake\Documents\00000000 - Masters Project\Roco 504\motor drivers 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95" y="1450089"/>
            <a:ext cx="8278812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6595" y="298079"/>
            <a:ext cx="82788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Analogue Shift Register Wiring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146" name="Picture 2" descr="C:\Users\Jake\Documents\00000000 - Masters Project\Roco 504\analogue shift reg pin 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6" y="1462898"/>
            <a:ext cx="735488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12192000" cy="1636741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Design: Compressed Wiring diagram for Circuit Board</a:t>
            </a:r>
            <a:b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170" name="Picture 2" descr="C:\Users\Jake\Documents\00000000 - Masters Project\Roco 504\circuit 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2" y="1257794"/>
            <a:ext cx="5505669" cy="24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ke\Documents\00000000 - Masters Project\Roco 504\circuit 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2" y="3976730"/>
            <a:ext cx="5505669" cy="25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ke\Documents\00000000 - Masters Project\Roco 504\circuit 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59" y="3976730"/>
            <a:ext cx="5505669" cy="24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Jake\Documents\00000000 - Masters Project\Roco 504\circuit 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59" y="1257794"/>
            <a:ext cx="1320174" cy="24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756634" y="1513950"/>
            <a:ext cx="4002694" cy="246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Proto-Matrix board templates, these act as wiring guides whilst manually soldering each of the 3 circuit boards.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Future Plan: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6595" y="1500953"/>
            <a:ext cx="8278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Gantt Chart</a:t>
            </a:r>
            <a:endParaRPr lang="en-GB" sz="5400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194" name="Picture 2" descr="C:\Users\Jake\Documents\00000000 - Masters Project\Roco 504\gantt chart for 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" y="2550411"/>
            <a:ext cx="11050588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11" y="2974673"/>
            <a:ext cx="9144000" cy="908653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 to Project and Project </a:t>
            </a:r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G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oals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255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 to Project and Project </a:t>
            </a:r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G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oals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4511" y="2713531"/>
            <a:ext cx="9144000" cy="120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“A Soft Touch”</a:t>
            </a:r>
            <a:endParaRPr lang="en-GB" sz="9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192923" y="2111431"/>
            <a:ext cx="9144000" cy="120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Title:</a:t>
            </a:r>
            <a:endParaRPr lang="en-GB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 to Project and Project </a:t>
            </a:r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G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oals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149"/>
            <a:ext cx="9144000" cy="2514600"/>
          </a:xfrm>
        </p:spPr>
        <p:txBody>
          <a:bodyPr>
            <a:no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Prosthetic Human Hand</a:t>
            </a:r>
          </a:p>
        </p:txBody>
      </p:sp>
    </p:spTree>
    <p:extLst>
      <p:ext uri="{BB962C8B-B14F-4D97-AF65-F5344CB8AC3E}">
        <p14:creationId xmlns:p14="http://schemas.microsoft.com/office/powerpoint/2010/main" val="29414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 to Project and Project </a:t>
            </a:r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G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oals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235" y="1403131"/>
            <a:ext cx="9144000" cy="2514600"/>
          </a:xfrm>
        </p:spPr>
        <p:txBody>
          <a:bodyPr>
            <a:no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Prosthetic Human Hand</a:t>
            </a:r>
          </a:p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Self Contained</a:t>
            </a:r>
          </a:p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Variable Compliance</a:t>
            </a:r>
          </a:p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Agonist-Antagonist Actuation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 Principle: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25669" y="1623848"/>
            <a:ext cx="7821080" cy="50292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Actuated by 3 Motors :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-Palmar Joint</a:t>
            </a:r>
          </a:p>
          <a:p>
            <a:r>
              <a:rPr lang="en-GB" sz="4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GB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Proximal and Distal Joint Linked</a:t>
            </a:r>
          </a:p>
          <a:p>
            <a:r>
              <a:rPr lang="en-GB" sz="4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GB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Tension Tendon</a:t>
            </a:r>
            <a:endParaRPr lang="en-GB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3835" y="343478"/>
            <a:ext cx="36434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Each </a:t>
            </a:r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Finger: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27" name="Picture 3" descr="C:\Users\Jake\Documents\00000000 - Masters Project\Roco 504\finger side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51" y="4131612"/>
            <a:ext cx="6239532" cy="2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 Principle: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06264"/>
            <a:ext cx="12192000" cy="930165"/>
          </a:xfrm>
        </p:spPr>
        <p:txBody>
          <a:bodyPr>
            <a:no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Made from a flexible material which is then winched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3835" y="1451474"/>
            <a:ext cx="36434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Tendons: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430111"/>
            <a:ext cx="12192000" cy="316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Materials:</a:t>
            </a:r>
          </a:p>
          <a:p>
            <a:r>
              <a:rPr lang="en-GB" sz="5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Ninjaflex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GB" sz="5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Semiflex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PP, Nylon, Elastic</a:t>
            </a:r>
          </a:p>
          <a:p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 Principle: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317" y="2285999"/>
            <a:ext cx="9175531" cy="502920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Potentiometer Embedded in each Joint</a:t>
            </a:r>
          </a:p>
          <a:p>
            <a:endParaRPr lang="en-GB" sz="5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Motor Current Reading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3835" y="343478"/>
            <a:ext cx="36434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Feedback: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04"/>
            <a:ext cx="9144000" cy="908653"/>
          </a:xfrm>
        </p:spPr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Design: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9916" y="2875002"/>
            <a:ext cx="13521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CAD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300</TotalTime>
  <Words>211</Words>
  <Application>Microsoft Office PowerPoint</Application>
  <PresentationFormat>Custom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ROCO504 GROUP PROJECT</vt:lpstr>
      <vt:lpstr>Introduction to Project and Project Goals</vt:lpstr>
      <vt:lpstr>Introduction to Project and Project Goals</vt:lpstr>
      <vt:lpstr>Introduction to Project and Project Goals</vt:lpstr>
      <vt:lpstr>Introduction to Project and Project Goals</vt:lpstr>
      <vt:lpstr>Design Principle:</vt:lpstr>
      <vt:lpstr>Design Principle:</vt:lpstr>
      <vt:lpstr>Design Principle:</vt:lpstr>
      <vt:lpstr>Design:</vt:lpstr>
      <vt:lpstr>Design:</vt:lpstr>
      <vt:lpstr>Design:</vt:lpstr>
      <vt:lpstr>Design:</vt:lpstr>
      <vt:lpstr>Design:</vt:lpstr>
      <vt:lpstr>Design:</vt:lpstr>
      <vt:lpstr>Design:</vt:lpstr>
      <vt:lpstr>Design: Compressed Wiring diagram for Circuit Board </vt:lpstr>
      <vt:lpstr>Future Plan: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Isaac Chasteau</cp:lastModifiedBy>
  <cp:revision>17</cp:revision>
  <dcterms:created xsi:type="dcterms:W3CDTF">2016-10-27T15:19:36Z</dcterms:created>
  <dcterms:modified xsi:type="dcterms:W3CDTF">2016-12-12T13:18:04Z</dcterms:modified>
</cp:coreProperties>
</file>