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E976F-BAAF-4B3D-849F-707174A9D04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306D461-8BA2-41C4-8B81-1390CB5F3D13}">
      <dgm:prSet/>
      <dgm:spPr/>
      <dgm:t>
        <a:bodyPr/>
        <a:lstStyle/>
        <a:p>
          <a:r>
            <a:rPr lang="en-US"/>
            <a:t>Finish off motor control</a:t>
          </a:r>
        </a:p>
      </dgm:t>
    </dgm:pt>
    <dgm:pt modelId="{31E833BC-54CF-40F9-BB86-FD2290F63C3E}" type="parTrans" cxnId="{57F2725F-F065-412B-8E4D-1CE296FDE49E}">
      <dgm:prSet/>
      <dgm:spPr/>
      <dgm:t>
        <a:bodyPr/>
        <a:lstStyle/>
        <a:p>
          <a:endParaRPr lang="en-US"/>
        </a:p>
      </dgm:t>
    </dgm:pt>
    <dgm:pt modelId="{BF950A57-9C78-4EA5-A23A-A312A8BBB426}" type="sibTrans" cxnId="{57F2725F-F065-412B-8E4D-1CE296FDE49E}">
      <dgm:prSet/>
      <dgm:spPr/>
      <dgm:t>
        <a:bodyPr/>
        <a:lstStyle/>
        <a:p>
          <a:endParaRPr lang="en-US"/>
        </a:p>
      </dgm:t>
    </dgm:pt>
    <dgm:pt modelId="{F0C2F5A5-223D-4C5C-AF3C-738069012B1D}">
      <dgm:prSet/>
      <dgm:spPr/>
      <dgm:t>
        <a:bodyPr/>
        <a:lstStyle/>
        <a:p>
          <a:r>
            <a:rPr lang="en-US"/>
            <a:t>Print and construct thumb</a:t>
          </a:r>
        </a:p>
      </dgm:t>
    </dgm:pt>
    <dgm:pt modelId="{743BBC4B-8B2F-403F-A01F-09993DA3524E}" type="parTrans" cxnId="{FBF0A2BB-3EDC-4D87-9299-F9DADB80A785}">
      <dgm:prSet/>
      <dgm:spPr/>
      <dgm:t>
        <a:bodyPr/>
        <a:lstStyle/>
        <a:p>
          <a:endParaRPr lang="en-US"/>
        </a:p>
      </dgm:t>
    </dgm:pt>
    <dgm:pt modelId="{70D0F92D-0A40-4278-922A-CAC47E4FA1FC}" type="sibTrans" cxnId="{FBF0A2BB-3EDC-4D87-9299-F9DADB80A785}">
      <dgm:prSet/>
      <dgm:spPr/>
      <dgm:t>
        <a:bodyPr/>
        <a:lstStyle/>
        <a:p>
          <a:endParaRPr lang="en-US"/>
        </a:p>
      </dgm:t>
    </dgm:pt>
    <dgm:pt modelId="{47216F86-5555-48D2-9F9B-9568B995189C}">
      <dgm:prSet/>
      <dgm:spPr/>
      <dgm:t>
        <a:bodyPr/>
        <a:lstStyle/>
        <a:p>
          <a:r>
            <a:rPr lang="en-US"/>
            <a:t>Build remaining chassis parts</a:t>
          </a:r>
        </a:p>
      </dgm:t>
    </dgm:pt>
    <dgm:pt modelId="{180E0494-DBE2-48C9-BCB4-778871FC7C58}" type="parTrans" cxnId="{AFC11CDC-9586-4FFC-829D-3AC37AFA4C17}">
      <dgm:prSet/>
      <dgm:spPr/>
      <dgm:t>
        <a:bodyPr/>
        <a:lstStyle/>
        <a:p>
          <a:endParaRPr lang="en-US"/>
        </a:p>
      </dgm:t>
    </dgm:pt>
    <dgm:pt modelId="{AB9D0DA8-87A5-4E1D-A240-BAF6CD707410}" type="sibTrans" cxnId="{AFC11CDC-9586-4FFC-829D-3AC37AFA4C17}">
      <dgm:prSet/>
      <dgm:spPr/>
      <dgm:t>
        <a:bodyPr/>
        <a:lstStyle/>
        <a:p>
          <a:endParaRPr lang="en-US"/>
        </a:p>
      </dgm:t>
    </dgm:pt>
    <dgm:pt modelId="{2B502BB3-231D-4FBC-B689-F3B23787763E}">
      <dgm:prSet/>
      <dgm:spPr/>
      <dgm:t>
        <a:bodyPr/>
        <a:lstStyle/>
        <a:p>
          <a:r>
            <a:rPr lang="en-US"/>
            <a:t>FEA on most recent design</a:t>
          </a:r>
        </a:p>
      </dgm:t>
    </dgm:pt>
    <dgm:pt modelId="{E40623B9-F8DC-4E40-ADD2-3E1F134CD1B4}" type="parTrans" cxnId="{AF89E7B4-7B82-4433-A04A-DBEAD92EB801}">
      <dgm:prSet/>
      <dgm:spPr/>
      <dgm:t>
        <a:bodyPr/>
        <a:lstStyle/>
        <a:p>
          <a:endParaRPr lang="en-US"/>
        </a:p>
      </dgm:t>
    </dgm:pt>
    <dgm:pt modelId="{A588AA9F-3013-4A08-956F-EAB9090A3301}" type="sibTrans" cxnId="{AF89E7B4-7B82-4433-A04A-DBEAD92EB801}">
      <dgm:prSet/>
      <dgm:spPr/>
      <dgm:t>
        <a:bodyPr/>
        <a:lstStyle/>
        <a:p>
          <a:endParaRPr lang="en-US"/>
        </a:p>
      </dgm:t>
    </dgm:pt>
    <dgm:pt modelId="{758C35BC-DA2E-4C6C-BCE1-0F5D7E97EF1E}">
      <dgm:prSet/>
      <dgm:spPr/>
      <dgm:t>
        <a:bodyPr/>
        <a:lstStyle/>
        <a:p>
          <a:r>
            <a:rPr lang="en-US"/>
            <a:t>Testing different tendon materials </a:t>
          </a:r>
        </a:p>
      </dgm:t>
    </dgm:pt>
    <dgm:pt modelId="{2CCA5AEE-F70A-4E39-98E4-1F51386E9823}" type="parTrans" cxnId="{371ED880-D812-440E-957C-F366479C1FB3}">
      <dgm:prSet/>
      <dgm:spPr/>
      <dgm:t>
        <a:bodyPr/>
        <a:lstStyle/>
        <a:p>
          <a:endParaRPr lang="en-US"/>
        </a:p>
      </dgm:t>
    </dgm:pt>
    <dgm:pt modelId="{F725910A-AABA-43F1-A431-0A487336A300}" type="sibTrans" cxnId="{371ED880-D812-440E-957C-F366479C1FB3}">
      <dgm:prSet/>
      <dgm:spPr/>
      <dgm:t>
        <a:bodyPr/>
        <a:lstStyle/>
        <a:p>
          <a:endParaRPr lang="en-US"/>
        </a:p>
      </dgm:t>
    </dgm:pt>
    <dgm:pt modelId="{FB5299DA-288D-4B7C-90C7-27A61E564550}" type="pres">
      <dgm:prSet presAssocID="{629E976F-BAAF-4B3D-849F-707174A9D04B}" presName="root" presStyleCnt="0">
        <dgm:presLayoutVars>
          <dgm:dir/>
          <dgm:resizeHandles val="exact"/>
        </dgm:presLayoutVars>
      </dgm:prSet>
      <dgm:spPr/>
    </dgm:pt>
    <dgm:pt modelId="{28534B82-73C2-4BAB-808B-EB5F8130770B}" type="pres">
      <dgm:prSet presAssocID="{2306D461-8BA2-41C4-8B81-1390CB5F3D13}" presName="compNode" presStyleCnt="0"/>
      <dgm:spPr/>
    </dgm:pt>
    <dgm:pt modelId="{5B820152-48CC-4050-B8A0-430D1320D594}" type="pres">
      <dgm:prSet presAssocID="{2306D461-8BA2-41C4-8B81-1390CB5F3D13}" presName="bgRect" presStyleLbl="bgShp" presStyleIdx="0" presStyleCnt="5"/>
      <dgm:spPr/>
    </dgm:pt>
    <dgm:pt modelId="{8DF95DB1-C1D7-4951-BB90-DF24753A81CB}" type="pres">
      <dgm:prSet presAssocID="{2306D461-8BA2-41C4-8B81-1390CB5F3D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1F7928-04AE-4C75-AF0C-5FDEAFDFA173}" type="pres">
      <dgm:prSet presAssocID="{2306D461-8BA2-41C4-8B81-1390CB5F3D13}" presName="spaceRect" presStyleCnt="0"/>
      <dgm:spPr/>
    </dgm:pt>
    <dgm:pt modelId="{F13C0224-2EBA-4917-9089-1AA9E72B0AE4}" type="pres">
      <dgm:prSet presAssocID="{2306D461-8BA2-41C4-8B81-1390CB5F3D13}" presName="parTx" presStyleLbl="revTx" presStyleIdx="0" presStyleCnt="5">
        <dgm:presLayoutVars>
          <dgm:chMax val="0"/>
          <dgm:chPref val="0"/>
        </dgm:presLayoutVars>
      </dgm:prSet>
      <dgm:spPr/>
    </dgm:pt>
    <dgm:pt modelId="{2FC95419-DE80-4936-8167-5D3873D22879}" type="pres">
      <dgm:prSet presAssocID="{BF950A57-9C78-4EA5-A23A-A312A8BBB426}" presName="sibTrans" presStyleCnt="0"/>
      <dgm:spPr/>
    </dgm:pt>
    <dgm:pt modelId="{76A39274-84E8-4181-8683-C29F43DD2F4B}" type="pres">
      <dgm:prSet presAssocID="{F0C2F5A5-223D-4C5C-AF3C-738069012B1D}" presName="compNode" presStyleCnt="0"/>
      <dgm:spPr/>
    </dgm:pt>
    <dgm:pt modelId="{D013C22E-5AAB-40F1-81D8-50BA6BD6FEA6}" type="pres">
      <dgm:prSet presAssocID="{F0C2F5A5-223D-4C5C-AF3C-738069012B1D}" presName="bgRect" presStyleLbl="bgShp" presStyleIdx="1" presStyleCnt="5"/>
      <dgm:spPr/>
    </dgm:pt>
    <dgm:pt modelId="{6932CC53-96F5-4429-BAC0-0F020D302FE7}" type="pres">
      <dgm:prSet presAssocID="{F0C2F5A5-223D-4C5C-AF3C-738069012B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B98CC340-FFE5-4D03-B47C-83D155C63A5A}" type="pres">
      <dgm:prSet presAssocID="{F0C2F5A5-223D-4C5C-AF3C-738069012B1D}" presName="spaceRect" presStyleCnt="0"/>
      <dgm:spPr/>
    </dgm:pt>
    <dgm:pt modelId="{E3BA6319-4AC6-45F2-AE2A-410B9BFDA2D4}" type="pres">
      <dgm:prSet presAssocID="{F0C2F5A5-223D-4C5C-AF3C-738069012B1D}" presName="parTx" presStyleLbl="revTx" presStyleIdx="1" presStyleCnt="5">
        <dgm:presLayoutVars>
          <dgm:chMax val="0"/>
          <dgm:chPref val="0"/>
        </dgm:presLayoutVars>
      </dgm:prSet>
      <dgm:spPr/>
    </dgm:pt>
    <dgm:pt modelId="{427D8691-5F3B-44E7-91DE-98F7B9A0D091}" type="pres">
      <dgm:prSet presAssocID="{70D0F92D-0A40-4278-922A-CAC47E4FA1FC}" presName="sibTrans" presStyleCnt="0"/>
      <dgm:spPr/>
    </dgm:pt>
    <dgm:pt modelId="{9D6F4C94-E033-4C13-A0F8-60CD6FDB892F}" type="pres">
      <dgm:prSet presAssocID="{47216F86-5555-48D2-9F9B-9568B995189C}" presName="compNode" presStyleCnt="0"/>
      <dgm:spPr/>
    </dgm:pt>
    <dgm:pt modelId="{BBDEAAC1-A032-48B5-B1E9-CA0A5A18C0A0}" type="pres">
      <dgm:prSet presAssocID="{47216F86-5555-48D2-9F9B-9568B995189C}" presName="bgRect" presStyleLbl="bgShp" presStyleIdx="2" presStyleCnt="5"/>
      <dgm:spPr/>
    </dgm:pt>
    <dgm:pt modelId="{DCA9FB2F-ACB9-41B6-A1D2-97D23080A4D1}" type="pres">
      <dgm:prSet presAssocID="{47216F86-5555-48D2-9F9B-9568B99518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F82F70D-1F8C-4D5E-AFAD-965EC31491F5}" type="pres">
      <dgm:prSet presAssocID="{47216F86-5555-48D2-9F9B-9568B995189C}" presName="spaceRect" presStyleCnt="0"/>
      <dgm:spPr/>
    </dgm:pt>
    <dgm:pt modelId="{F041643B-D7EE-4CFB-AE50-56DF5497DE06}" type="pres">
      <dgm:prSet presAssocID="{47216F86-5555-48D2-9F9B-9568B995189C}" presName="parTx" presStyleLbl="revTx" presStyleIdx="2" presStyleCnt="5">
        <dgm:presLayoutVars>
          <dgm:chMax val="0"/>
          <dgm:chPref val="0"/>
        </dgm:presLayoutVars>
      </dgm:prSet>
      <dgm:spPr/>
    </dgm:pt>
    <dgm:pt modelId="{7E15BEE0-15D6-4E70-BADC-81BF00B0CF7F}" type="pres">
      <dgm:prSet presAssocID="{AB9D0DA8-87A5-4E1D-A240-BAF6CD707410}" presName="sibTrans" presStyleCnt="0"/>
      <dgm:spPr/>
    </dgm:pt>
    <dgm:pt modelId="{5A18EFBC-0A92-4E93-B8C8-B31BE835612E}" type="pres">
      <dgm:prSet presAssocID="{2B502BB3-231D-4FBC-B689-F3B23787763E}" presName="compNode" presStyleCnt="0"/>
      <dgm:spPr/>
    </dgm:pt>
    <dgm:pt modelId="{CDECC6C8-7B1F-4191-92ED-13D51E88D36F}" type="pres">
      <dgm:prSet presAssocID="{2B502BB3-231D-4FBC-B689-F3B23787763E}" presName="bgRect" presStyleLbl="bgShp" presStyleIdx="3" presStyleCnt="5"/>
      <dgm:spPr/>
    </dgm:pt>
    <dgm:pt modelId="{7757F0D1-D09A-4E52-A610-CC3A10391F80}" type="pres">
      <dgm:prSet presAssocID="{2B502BB3-231D-4FBC-B689-F3B2378776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11A908C7-F090-40DB-A887-20060C237E33}" type="pres">
      <dgm:prSet presAssocID="{2B502BB3-231D-4FBC-B689-F3B23787763E}" presName="spaceRect" presStyleCnt="0"/>
      <dgm:spPr/>
    </dgm:pt>
    <dgm:pt modelId="{B9BAF51C-BF6D-482D-9ED6-CEC23A84F697}" type="pres">
      <dgm:prSet presAssocID="{2B502BB3-231D-4FBC-B689-F3B23787763E}" presName="parTx" presStyleLbl="revTx" presStyleIdx="3" presStyleCnt="5">
        <dgm:presLayoutVars>
          <dgm:chMax val="0"/>
          <dgm:chPref val="0"/>
        </dgm:presLayoutVars>
      </dgm:prSet>
      <dgm:spPr/>
    </dgm:pt>
    <dgm:pt modelId="{A5B22000-9FA9-4367-94A0-ADC6D98806A3}" type="pres">
      <dgm:prSet presAssocID="{A588AA9F-3013-4A08-956F-EAB9090A3301}" presName="sibTrans" presStyleCnt="0"/>
      <dgm:spPr/>
    </dgm:pt>
    <dgm:pt modelId="{0EF2E8C1-B5DD-4739-8187-77F0C327A5E2}" type="pres">
      <dgm:prSet presAssocID="{758C35BC-DA2E-4C6C-BCE1-0F5D7E97EF1E}" presName="compNode" presStyleCnt="0"/>
      <dgm:spPr/>
    </dgm:pt>
    <dgm:pt modelId="{716DED5F-A404-4ECD-8F71-7C119BF4E521}" type="pres">
      <dgm:prSet presAssocID="{758C35BC-DA2E-4C6C-BCE1-0F5D7E97EF1E}" presName="bgRect" presStyleLbl="bgShp" presStyleIdx="4" presStyleCnt="5"/>
      <dgm:spPr/>
    </dgm:pt>
    <dgm:pt modelId="{76AB546D-9FD6-43B1-BB29-3C04C63D4C59}" type="pres">
      <dgm:prSet presAssocID="{758C35BC-DA2E-4C6C-BCE1-0F5D7E97EF1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3ADD79E3-F241-4AD0-8EEA-C6B95C01F9BA}" type="pres">
      <dgm:prSet presAssocID="{758C35BC-DA2E-4C6C-BCE1-0F5D7E97EF1E}" presName="spaceRect" presStyleCnt="0"/>
      <dgm:spPr/>
    </dgm:pt>
    <dgm:pt modelId="{07C37C83-729E-4824-A4A0-F33AF4837DD8}" type="pres">
      <dgm:prSet presAssocID="{758C35BC-DA2E-4C6C-BCE1-0F5D7E97EF1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B311F5C-B2D0-46FE-A4A5-D6E5888F0E9E}" type="presOf" srcId="{F0C2F5A5-223D-4C5C-AF3C-738069012B1D}" destId="{E3BA6319-4AC6-45F2-AE2A-410B9BFDA2D4}" srcOrd="0" destOrd="0" presId="urn:microsoft.com/office/officeart/2018/2/layout/IconVerticalSolidList"/>
    <dgm:cxn modelId="{57F2725F-F065-412B-8E4D-1CE296FDE49E}" srcId="{629E976F-BAAF-4B3D-849F-707174A9D04B}" destId="{2306D461-8BA2-41C4-8B81-1390CB5F3D13}" srcOrd="0" destOrd="0" parTransId="{31E833BC-54CF-40F9-BB86-FD2290F63C3E}" sibTransId="{BF950A57-9C78-4EA5-A23A-A312A8BBB426}"/>
    <dgm:cxn modelId="{38A4746A-6D77-4804-89CE-C599AE6923ED}" type="presOf" srcId="{47216F86-5555-48D2-9F9B-9568B995189C}" destId="{F041643B-D7EE-4CFB-AE50-56DF5497DE06}" srcOrd="0" destOrd="0" presId="urn:microsoft.com/office/officeart/2018/2/layout/IconVerticalSolidList"/>
    <dgm:cxn modelId="{99FA524C-5AD1-467E-9BC1-33FBE3FAAE74}" type="presOf" srcId="{2306D461-8BA2-41C4-8B81-1390CB5F3D13}" destId="{F13C0224-2EBA-4917-9089-1AA9E72B0AE4}" srcOrd="0" destOrd="0" presId="urn:microsoft.com/office/officeart/2018/2/layout/IconVerticalSolidList"/>
    <dgm:cxn modelId="{371ED880-D812-440E-957C-F366479C1FB3}" srcId="{629E976F-BAAF-4B3D-849F-707174A9D04B}" destId="{758C35BC-DA2E-4C6C-BCE1-0F5D7E97EF1E}" srcOrd="4" destOrd="0" parTransId="{2CCA5AEE-F70A-4E39-98E4-1F51386E9823}" sibTransId="{F725910A-AABA-43F1-A431-0A487336A300}"/>
    <dgm:cxn modelId="{1526B08F-BF6C-41CE-AC1F-5119F61959A8}" type="presOf" srcId="{2B502BB3-231D-4FBC-B689-F3B23787763E}" destId="{B9BAF51C-BF6D-482D-9ED6-CEC23A84F697}" srcOrd="0" destOrd="0" presId="urn:microsoft.com/office/officeart/2018/2/layout/IconVerticalSolidList"/>
    <dgm:cxn modelId="{978E7BAC-F070-445F-9A68-A0D13226F9A8}" type="presOf" srcId="{758C35BC-DA2E-4C6C-BCE1-0F5D7E97EF1E}" destId="{07C37C83-729E-4824-A4A0-F33AF4837DD8}" srcOrd="0" destOrd="0" presId="urn:microsoft.com/office/officeart/2018/2/layout/IconVerticalSolidList"/>
    <dgm:cxn modelId="{AF89E7B4-7B82-4433-A04A-DBEAD92EB801}" srcId="{629E976F-BAAF-4B3D-849F-707174A9D04B}" destId="{2B502BB3-231D-4FBC-B689-F3B23787763E}" srcOrd="3" destOrd="0" parTransId="{E40623B9-F8DC-4E40-ADD2-3E1F134CD1B4}" sibTransId="{A588AA9F-3013-4A08-956F-EAB9090A3301}"/>
    <dgm:cxn modelId="{F3D054B5-EC24-41C4-8278-1EE1EDA13B23}" type="presOf" srcId="{629E976F-BAAF-4B3D-849F-707174A9D04B}" destId="{FB5299DA-288D-4B7C-90C7-27A61E564550}" srcOrd="0" destOrd="0" presId="urn:microsoft.com/office/officeart/2018/2/layout/IconVerticalSolidList"/>
    <dgm:cxn modelId="{FBF0A2BB-3EDC-4D87-9299-F9DADB80A785}" srcId="{629E976F-BAAF-4B3D-849F-707174A9D04B}" destId="{F0C2F5A5-223D-4C5C-AF3C-738069012B1D}" srcOrd="1" destOrd="0" parTransId="{743BBC4B-8B2F-403F-A01F-09993DA3524E}" sibTransId="{70D0F92D-0A40-4278-922A-CAC47E4FA1FC}"/>
    <dgm:cxn modelId="{AFC11CDC-9586-4FFC-829D-3AC37AFA4C17}" srcId="{629E976F-BAAF-4B3D-849F-707174A9D04B}" destId="{47216F86-5555-48D2-9F9B-9568B995189C}" srcOrd="2" destOrd="0" parTransId="{180E0494-DBE2-48C9-BCB4-778871FC7C58}" sibTransId="{AB9D0DA8-87A5-4E1D-A240-BAF6CD707410}"/>
    <dgm:cxn modelId="{258B7F28-E4FB-4D6E-8300-4F3BFAA0CA4F}" type="presParOf" srcId="{FB5299DA-288D-4B7C-90C7-27A61E564550}" destId="{28534B82-73C2-4BAB-808B-EB5F8130770B}" srcOrd="0" destOrd="0" presId="urn:microsoft.com/office/officeart/2018/2/layout/IconVerticalSolidList"/>
    <dgm:cxn modelId="{1C236C0B-8317-4805-A3BF-A90DFA07088A}" type="presParOf" srcId="{28534B82-73C2-4BAB-808B-EB5F8130770B}" destId="{5B820152-48CC-4050-B8A0-430D1320D594}" srcOrd="0" destOrd="0" presId="urn:microsoft.com/office/officeart/2018/2/layout/IconVerticalSolidList"/>
    <dgm:cxn modelId="{32B6897A-9D69-4DA9-804A-373ED50AE5C2}" type="presParOf" srcId="{28534B82-73C2-4BAB-808B-EB5F8130770B}" destId="{8DF95DB1-C1D7-4951-BB90-DF24753A81CB}" srcOrd="1" destOrd="0" presId="urn:microsoft.com/office/officeart/2018/2/layout/IconVerticalSolidList"/>
    <dgm:cxn modelId="{A98E8573-389D-440D-A864-3E14540CCF1D}" type="presParOf" srcId="{28534B82-73C2-4BAB-808B-EB5F8130770B}" destId="{7D1F7928-04AE-4C75-AF0C-5FDEAFDFA173}" srcOrd="2" destOrd="0" presId="urn:microsoft.com/office/officeart/2018/2/layout/IconVerticalSolidList"/>
    <dgm:cxn modelId="{89DC22B1-E8E2-4EE4-96BA-D64F0C5F6123}" type="presParOf" srcId="{28534B82-73C2-4BAB-808B-EB5F8130770B}" destId="{F13C0224-2EBA-4917-9089-1AA9E72B0AE4}" srcOrd="3" destOrd="0" presId="urn:microsoft.com/office/officeart/2018/2/layout/IconVerticalSolidList"/>
    <dgm:cxn modelId="{9249EC98-4307-43E9-8CA9-BE1F04250F7A}" type="presParOf" srcId="{FB5299DA-288D-4B7C-90C7-27A61E564550}" destId="{2FC95419-DE80-4936-8167-5D3873D22879}" srcOrd="1" destOrd="0" presId="urn:microsoft.com/office/officeart/2018/2/layout/IconVerticalSolidList"/>
    <dgm:cxn modelId="{51196241-4119-456B-8A2F-A1E0285CA646}" type="presParOf" srcId="{FB5299DA-288D-4B7C-90C7-27A61E564550}" destId="{76A39274-84E8-4181-8683-C29F43DD2F4B}" srcOrd="2" destOrd="0" presId="urn:microsoft.com/office/officeart/2018/2/layout/IconVerticalSolidList"/>
    <dgm:cxn modelId="{4BDB1C78-379F-4BCD-BC33-BB07D251A787}" type="presParOf" srcId="{76A39274-84E8-4181-8683-C29F43DD2F4B}" destId="{D013C22E-5AAB-40F1-81D8-50BA6BD6FEA6}" srcOrd="0" destOrd="0" presId="urn:microsoft.com/office/officeart/2018/2/layout/IconVerticalSolidList"/>
    <dgm:cxn modelId="{65F48FD5-A54D-43DD-AAD8-4814231CD4FA}" type="presParOf" srcId="{76A39274-84E8-4181-8683-C29F43DD2F4B}" destId="{6932CC53-96F5-4429-BAC0-0F020D302FE7}" srcOrd="1" destOrd="0" presId="urn:microsoft.com/office/officeart/2018/2/layout/IconVerticalSolidList"/>
    <dgm:cxn modelId="{24F6E2A0-3AD4-43FD-BBAE-4DFDA0337FE8}" type="presParOf" srcId="{76A39274-84E8-4181-8683-C29F43DD2F4B}" destId="{B98CC340-FFE5-4D03-B47C-83D155C63A5A}" srcOrd="2" destOrd="0" presId="urn:microsoft.com/office/officeart/2018/2/layout/IconVerticalSolidList"/>
    <dgm:cxn modelId="{D5A8A85F-ACD7-488F-9186-8497658217BF}" type="presParOf" srcId="{76A39274-84E8-4181-8683-C29F43DD2F4B}" destId="{E3BA6319-4AC6-45F2-AE2A-410B9BFDA2D4}" srcOrd="3" destOrd="0" presId="urn:microsoft.com/office/officeart/2018/2/layout/IconVerticalSolidList"/>
    <dgm:cxn modelId="{385C305E-F35A-4182-90A1-2AFD2AFA9A98}" type="presParOf" srcId="{FB5299DA-288D-4B7C-90C7-27A61E564550}" destId="{427D8691-5F3B-44E7-91DE-98F7B9A0D091}" srcOrd="3" destOrd="0" presId="urn:microsoft.com/office/officeart/2018/2/layout/IconVerticalSolidList"/>
    <dgm:cxn modelId="{AFD32A02-4310-4803-95EC-BB3CE63100D4}" type="presParOf" srcId="{FB5299DA-288D-4B7C-90C7-27A61E564550}" destId="{9D6F4C94-E033-4C13-A0F8-60CD6FDB892F}" srcOrd="4" destOrd="0" presId="urn:microsoft.com/office/officeart/2018/2/layout/IconVerticalSolidList"/>
    <dgm:cxn modelId="{BFF7329A-8487-4CB3-806D-7A5605F1B7E3}" type="presParOf" srcId="{9D6F4C94-E033-4C13-A0F8-60CD6FDB892F}" destId="{BBDEAAC1-A032-48B5-B1E9-CA0A5A18C0A0}" srcOrd="0" destOrd="0" presId="urn:microsoft.com/office/officeart/2018/2/layout/IconVerticalSolidList"/>
    <dgm:cxn modelId="{8BAF6431-6E63-4977-A3DF-E1545F00B8F9}" type="presParOf" srcId="{9D6F4C94-E033-4C13-A0F8-60CD6FDB892F}" destId="{DCA9FB2F-ACB9-41B6-A1D2-97D23080A4D1}" srcOrd="1" destOrd="0" presId="urn:microsoft.com/office/officeart/2018/2/layout/IconVerticalSolidList"/>
    <dgm:cxn modelId="{3B1FD6C1-21F5-4786-9E43-46F6513052D6}" type="presParOf" srcId="{9D6F4C94-E033-4C13-A0F8-60CD6FDB892F}" destId="{DF82F70D-1F8C-4D5E-AFAD-965EC31491F5}" srcOrd="2" destOrd="0" presId="urn:microsoft.com/office/officeart/2018/2/layout/IconVerticalSolidList"/>
    <dgm:cxn modelId="{A4A802CF-2BDC-4F34-9F60-BBD3AA9BD386}" type="presParOf" srcId="{9D6F4C94-E033-4C13-A0F8-60CD6FDB892F}" destId="{F041643B-D7EE-4CFB-AE50-56DF5497DE06}" srcOrd="3" destOrd="0" presId="urn:microsoft.com/office/officeart/2018/2/layout/IconVerticalSolidList"/>
    <dgm:cxn modelId="{6522AAD3-3E84-46F9-A4CB-545120CBDAF2}" type="presParOf" srcId="{FB5299DA-288D-4B7C-90C7-27A61E564550}" destId="{7E15BEE0-15D6-4E70-BADC-81BF00B0CF7F}" srcOrd="5" destOrd="0" presId="urn:microsoft.com/office/officeart/2018/2/layout/IconVerticalSolidList"/>
    <dgm:cxn modelId="{72E8B9AC-7C98-40AA-9D27-75ED4C6D626D}" type="presParOf" srcId="{FB5299DA-288D-4B7C-90C7-27A61E564550}" destId="{5A18EFBC-0A92-4E93-B8C8-B31BE835612E}" srcOrd="6" destOrd="0" presId="urn:microsoft.com/office/officeart/2018/2/layout/IconVerticalSolidList"/>
    <dgm:cxn modelId="{E8E8F261-A0A1-45B0-AF4B-D1D1F683E1E7}" type="presParOf" srcId="{5A18EFBC-0A92-4E93-B8C8-B31BE835612E}" destId="{CDECC6C8-7B1F-4191-92ED-13D51E88D36F}" srcOrd="0" destOrd="0" presId="urn:microsoft.com/office/officeart/2018/2/layout/IconVerticalSolidList"/>
    <dgm:cxn modelId="{57BA6954-D1E1-4843-990B-D654CBB02EDF}" type="presParOf" srcId="{5A18EFBC-0A92-4E93-B8C8-B31BE835612E}" destId="{7757F0D1-D09A-4E52-A610-CC3A10391F80}" srcOrd="1" destOrd="0" presId="urn:microsoft.com/office/officeart/2018/2/layout/IconVerticalSolidList"/>
    <dgm:cxn modelId="{AD1E0BF3-6264-4432-8200-45DDB7B3C7F4}" type="presParOf" srcId="{5A18EFBC-0A92-4E93-B8C8-B31BE835612E}" destId="{11A908C7-F090-40DB-A887-20060C237E33}" srcOrd="2" destOrd="0" presId="urn:microsoft.com/office/officeart/2018/2/layout/IconVerticalSolidList"/>
    <dgm:cxn modelId="{66BF42EC-68F3-480E-A8FC-A664C928A0F5}" type="presParOf" srcId="{5A18EFBC-0A92-4E93-B8C8-B31BE835612E}" destId="{B9BAF51C-BF6D-482D-9ED6-CEC23A84F697}" srcOrd="3" destOrd="0" presId="urn:microsoft.com/office/officeart/2018/2/layout/IconVerticalSolidList"/>
    <dgm:cxn modelId="{BD39AF68-02CE-4F90-886E-314313B884D0}" type="presParOf" srcId="{FB5299DA-288D-4B7C-90C7-27A61E564550}" destId="{A5B22000-9FA9-4367-94A0-ADC6D98806A3}" srcOrd="7" destOrd="0" presId="urn:microsoft.com/office/officeart/2018/2/layout/IconVerticalSolidList"/>
    <dgm:cxn modelId="{8C8B7DA1-7340-4672-B3D1-A89663BF7CC3}" type="presParOf" srcId="{FB5299DA-288D-4B7C-90C7-27A61E564550}" destId="{0EF2E8C1-B5DD-4739-8187-77F0C327A5E2}" srcOrd="8" destOrd="0" presId="urn:microsoft.com/office/officeart/2018/2/layout/IconVerticalSolidList"/>
    <dgm:cxn modelId="{87A24FB1-B63E-4271-95CF-C05800A66532}" type="presParOf" srcId="{0EF2E8C1-B5DD-4739-8187-77F0C327A5E2}" destId="{716DED5F-A404-4ECD-8F71-7C119BF4E521}" srcOrd="0" destOrd="0" presId="urn:microsoft.com/office/officeart/2018/2/layout/IconVerticalSolidList"/>
    <dgm:cxn modelId="{56458459-6754-4268-849A-10F25CE0ED10}" type="presParOf" srcId="{0EF2E8C1-B5DD-4739-8187-77F0C327A5E2}" destId="{76AB546D-9FD6-43B1-BB29-3C04C63D4C59}" srcOrd="1" destOrd="0" presId="urn:microsoft.com/office/officeart/2018/2/layout/IconVerticalSolidList"/>
    <dgm:cxn modelId="{2B8B66CC-5EE4-4FEB-A472-E7EE6CF2E572}" type="presParOf" srcId="{0EF2E8C1-B5DD-4739-8187-77F0C327A5E2}" destId="{3ADD79E3-F241-4AD0-8EEA-C6B95C01F9BA}" srcOrd="2" destOrd="0" presId="urn:microsoft.com/office/officeart/2018/2/layout/IconVerticalSolidList"/>
    <dgm:cxn modelId="{C7BA5037-005E-4E55-B683-AA0C0300B241}" type="presParOf" srcId="{0EF2E8C1-B5DD-4739-8187-77F0C327A5E2}" destId="{07C37C83-729E-4824-A4A0-F33AF4837D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20152-48CC-4050-B8A0-430D1320D594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F95DB1-C1D7-4951-BB90-DF24753A81C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3C0224-2EBA-4917-9089-1AA9E72B0AE4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Finish off motor control</a:t>
          </a:r>
        </a:p>
      </dsp:txBody>
      <dsp:txXfrm>
        <a:off x="1131174" y="4597"/>
        <a:ext cx="5382429" cy="979371"/>
      </dsp:txXfrm>
    </dsp:sp>
    <dsp:sp modelId="{D013C22E-5AAB-40F1-81D8-50BA6BD6FEA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32CC53-96F5-4429-BAC0-0F020D302FE7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BA6319-4AC6-45F2-AE2A-410B9BFDA2D4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Print and construct thumb</a:t>
          </a:r>
        </a:p>
      </dsp:txBody>
      <dsp:txXfrm>
        <a:off x="1131174" y="1228812"/>
        <a:ext cx="5382429" cy="979371"/>
      </dsp:txXfrm>
    </dsp:sp>
    <dsp:sp modelId="{BBDEAAC1-A032-48B5-B1E9-CA0A5A18C0A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A9FB2F-ACB9-41B6-A1D2-97D23080A4D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1643B-D7EE-4CFB-AE50-56DF5497DE0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remaining chassis parts</a:t>
          </a:r>
        </a:p>
      </dsp:txBody>
      <dsp:txXfrm>
        <a:off x="1131174" y="2453027"/>
        <a:ext cx="5382429" cy="979371"/>
      </dsp:txXfrm>
    </dsp:sp>
    <dsp:sp modelId="{CDECC6C8-7B1F-4191-92ED-13D51E88D36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57F0D1-D09A-4E52-A610-CC3A10391F8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AF51C-BF6D-482D-9ED6-CEC23A84F69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 on most recent design</a:t>
          </a:r>
        </a:p>
      </dsp:txBody>
      <dsp:txXfrm>
        <a:off x="1131174" y="3677241"/>
        <a:ext cx="5382429" cy="979371"/>
      </dsp:txXfrm>
    </dsp:sp>
    <dsp:sp modelId="{716DED5F-A404-4ECD-8F71-7C119BF4E521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AB546D-9FD6-43B1-BB29-3C04C63D4C59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C37C83-729E-4824-A4A0-F33AF4837DD8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 different tendon materials 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cs typeface="Calibri Light"/>
              </a:rPr>
              <a:t>Critical Design Review</a:t>
            </a:r>
            <a:endParaRPr lang="en-US" sz="5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"/>
              </a:rPr>
              <a:t>Variable Compliant Robotic Prosthetic Thumb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877F3-F04E-4E97-89EE-D7F58496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Steps Outlined by PDR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6FAE05C-9C5B-4B3C-B5C1-03A48F6BC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Design body for thumb and chassis to hold motors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Incorporate static wrist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Include additional joint in design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Add Motor Control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Look into different material options for the tendons</a:t>
            </a:r>
          </a:p>
        </p:txBody>
      </p:sp>
    </p:spTree>
    <p:extLst>
      <p:ext uri="{BB962C8B-B14F-4D97-AF65-F5344CB8AC3E}">
        <p14:creationId xmlns:p14="http://schemas.microsoft.com/office/powerpoint/2010/main" val="126404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E932C-40A8-4E42-8E77-88B651D4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Parts and Redesigns</a:t>
            </a:r>
          </a:p>
        </p:txBody>
      </p:sp>
      <p:pic>
        <p:nvPicPr>
          <p:cNvPr id="4" name="Picture 4" descr="A picture containing metalware, gear&#10;&#10;Description generated with very high confidence">
            <a:extLst>
              <a:ext uri="{FF2B5EF4-FFF2-40B4-BE49-F238E27FC236}">
                <a16:creationId xmlns:a16="http://schemas.microsoft.com/office/drawing/2014/main" id="{3ADF973A-B0E9-4CC2-8F01-2BC31EBE0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438" y="492573"/>
            <a:ext cx="619031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5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5D38-6772-4F24-81B5-365021A0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Body for thumb, chassis to hold motors and static wrist</a:t>
            </a:r>
            <a:endParaRPr lang="en-US" sz="3700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C40A3E9-7C82-43E6-B4D4-3E973725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23" y="3988859"/>
            <a:ext cx="1664436" cy="2739814"/>
          </a:xfrm>
          <a:prstGeom prst="rect">
            <a:avLst/>
          </a:prstGeom>
        </p:spPr>
      </p:pic>
      <p:sp>
        <p:nvSpPr>
          <p:cNvPr id="25" name="Rectangle 2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2728B900-A874-4AB0-9ACC-06D48A15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794" y="3798359"/>
            <a:ext cx="1780879" cy="2739814"/>
          </a:xfrm>
          <a:prstGeom prst="rect">
            <a:avLst/>
          </a:prstGeom>
        </p:spPr>
      </p:pic>
      <p:pic>
        <p:nvPicPr>
          <p:cNvPr id="8" name="Picture 8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2E3C618B-D616-4988-BE0A-4EF4022C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626" y="386502"/>
            <a:ext cx="1740730" cy="2559898"/>
          </a:xfrm>
          <a:prstGeom prst="rect">
            <a:avLst/>
          </a:prstGeom>
        </p:spPr>
      </p:pic>
      <p:pic>
        <p:nvPicPr>
          <p:cNvPr id="27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2337D54F-BDF8-414A-85D6-759AF21FC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191" y="234102"/>
            <a:ext cx="1860000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33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9807-064C-45D6-830B-170EB782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Additional joint in design</a:t>
            </a:r>
            <a:endParaRPr lang="en-US">
              <a:cs typeface="Calibri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2D4D36D3-EC01-4A66-9F60-68A13F05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19" y="3798359"/>
            <a:ext cx="1541145" cy="27398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ADF5A47-82B4-4F3B-BDD4-1ADD27989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737" y="3798359"/>
            <a:ext cx="1575393" cy="273981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5AE2D57-41A5-4591-A0DF-4419BF84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738" y="415077"/>
            <a:ext cx="2261657" cy="2559898"/>
          </a:xfrm>
          <a:prstGeom prst="rect">
            <a:avLst/>
          </a:prstGeom>
        </p:spPr>
      </p:pic>
      <p:pic>
        <p:nvPicPr>
          <p:cNvPr id="13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207A34F-1471-403E-819C-71B515717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533" y="723039"/>
            <a:ext cx="2364317" cy="20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3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53AA9-C4D7-4984-A330-A171CF5F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Motor Control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A close up of a keyboard&#10;&#10;Description automatically generated">
            <a:extLst>
              <a:ext uri="{FF2B5EF4-FFF2-40B4-BE49-F238E27FC236}">
                <a16:creationId xmlns:a16="http://schemas.microsoft.com/office/drawing/2014/main" id="{4D4A40E8-A6EA-4AB7-BE34-3367BAB365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" r="8573" b="-2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DA95515-FBCD-4E9F-86CF-E36B640FF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" r="2" b="2681"/>
          <a:stretch/>
        </p:blipFill>
        <p:spPr>
          <a:xfrm>
            <a:off x="4645921" y="316096"/>
            <a:ext cx="7217085" cy="29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1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54BFB-78C3-423A-9FC9-BB5E48F2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Tendon Materials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ABA9-B107-42AD-9C01-5936AA33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Still to be done. Requirements for material:</a:t>
            </a:r>
          </a:p>
          <a:p>
            <a:pPr lvl="1"/>
            <a:r>
              <a:rPr lang="en-US" sz="2000" dirty="0"/>
              <a:t>High Tensile Strength</a:t>
            </a:r>
          </a:p>
          <a:p>
            <a:pPr lvl="1"/>
            <a:r>
              <a:rPr lang="en-US" sz="2000" dirty="0"/>
              <a:t>Durable</a:t>
            </a:r>
          </a:p>
          <a:p>
            <a:pPr lvl="1"/>
            <a:r>
              <a:rPr lang="en-US" sz="2000" dirty="0"/>
              <a:t>Flexible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79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D0C75-9ACF-44C3-BC35-889209D5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Still To Do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084B7-CEEB-4364-B7E6-E4F853E91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854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5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2411A-26CC-4977-AD1B-55D9EA9E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Most Recent Design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F21CA5E-9EB2-4804-82DE-1EBAE68C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28" y="307731"/>
            <a:ext cx="2128741" cy="399763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E8870FB-B220-4C10-BE30-FA25943F5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4693" y="307731"/>
            <a:ext cx="2338617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1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Critical Design Review</vt:lpstr>
      <vt:lpstr>Steps Outlined by PDR</vt:lpstr>
      <vt:lpstr>New Parts and Redesigns</vt:lpstr>
      <vt:lpstr>Body for thumb, chassis to hold motors and static wrist</vt:lpstr>
      <vt:lpstr>Additional joint in design</vt:lpstr>
      <vt:lpstr>Motor Control</vt:lpstr>
      <vt:lpstr>Tendon Materials</vt:lpstr>
      <vt:lpstr>Still To Do </vt:lpstr>
      <vt:lpstr>Most Recent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Design Review</dc:title>
  <dc:creator>Yasmin Bragg</dc:creator>
  <cp:lastModifiedBy>Yasmin Bragg</cp:lastModifiedBy>
  <cp:revision>1</cp:revision>
  <dcterms:created xsi:type="dcterms:W3CDTF">2018-11-27T07:58:15Z</dcterms:created>
  <dcterms:modified xsi:type="dcterms:W3CDTF">2018-11-27T07:58:52Z</dcterms:modified>
</cp:coreProperties>
</file>