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5" r:id="rId1"/>
    <p:sldMasterId id="2147483685" r:id="rId2"/>
  </p:sldMasterIdLst>
  <p:notesMasterIdLst>
    <p:notesMasterId r:id="rId14"/>
  </p:notesMasterIdLst>
  <p:handoutMasterIdLst>
    <p:handoutMasterId r:id="rId15"/>
  </p:handoutMasterIdLst>
  <p:sldIdLst>
    <p:sldId id="257" r:id="rId3"/>
    <p:sldId id="295" r:id="rId4"/>
    <p:sldId id="296" r:id="rId5"/>
    <p:sldId id="307" r:id="rId6"/>
    <p:sldId id="315" r:id="rId7"/>
    <p:sldId id="316" r:id="rId8"/>
    <p:sldId id="297" r:id="rId9"/>
    <p:sldId id="306" r:id="rId10"/>
    <p:sldId id="314" r:id="rId11"/>
    <p:sldId id="308" r:id="rId12"/>
    <p:sldId id="30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" initials="bs" lastIdx="1" clrIdx="0">
    <p:extLst>
      <p:ext uri="{19B8F6BF-5375-455C-9EA6-DF929625EA0E}">
        <p15:presenceInfo xmlns:p15="http://schemas.microsoft.com/office/powerpoint/2012/main" userId="b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208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3410B-43AE-42EA-BF11-EA419677B66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A0A79-AA41-4408-8AB8-FCB42B13E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782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E22E6-627F-4903-B2AA-0DF9EC7F2535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554FD-DDC3-46F3-9C5A-051CFAD36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267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0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flipH="1">
            <a:off x="11491731" y="5392739"/>
            <a:ext cx="204840" cy="204787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091" y="341314"/>
            <a:ext cx="2267541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arallelogram 12"/>
          <p:cNvSpPr/>
          <p:nvPr/>
        </p:nvSpPr>
        <p:spPr>
          <a:xfrm>
            <a:off x="-15879" y="3327401"/>
            <a:ext cx="7552117" cy="3554413"/>
          </a:xfrm>
          <a:custGeom>
            <a:avLst/>
            <a:gdLst>
              <a:gd name="connsiteX0" fmla="*/ 0 w 11532358"/>
              <a:gd name="connsiteY0" fmla="*/ 4292220 h 4292220"/>
              <a:gd name="connsiteX1" fmla="*/ 4257281 w 11532358"/>
              <a:gd name="connsiteY1" fmla="*/ 0 h 4292220"/>
              <a:gd name="connsiteX2" fmla="*/ 11532358 w 11532358"/>
              <a:gd name="connsiteY2" fmla="*/ 0 h 4292220"/>
              <a:gd name="connsiteX3" fmla="*/ 7275077 w 11532358"/>
              <a:gd name="connsiteY3" fmla="*/ 4292220 h 4292220"/>
              <a:gd name="connsiteX4" fmla="*/ 0 w 11532358"/>
              <a:gd name="connsiteY4" fmla="*/ 4292220 h 4292220"/>
              <a:gd name="connsiteX0" fmla="*/ 0 w 11532358"/>
              <a:gd name="connsiteY0" fmla="*/ 4292220 h 4292220"/>
              <a:gd name="connsiteX1" fmla="*/ 3271464 w 11532358"/>
              <a:gd name="connsiteY1" fmla="*/ 994331 h 4292220"/>
              <a:gd name="connsiteX2" fmla="*/ 4257281 w 11532358"/>
              <a:gd name="connsiteY2" fmla="*/ 0 h 4292220"/>
              <a:gd name="connsiteX3" fmla="*/ 11532358 w 11532358"/>
              <a:gd name="connsiteY3" fmla="*/ 0 h 4292220"/>
              <a:gd name="connsiteX4" fmla="*/ 7275077 w 11532358"/>
              <a:gd name="connsiteY4" fmla="*/ 4292220 h 4292220"/>
              <a:gd name="connsiteX5" fmla="*/ 0 w 11532358"/>
              <a:gd name="connsiteY5" fmla="*/ 4292220 h 4292220"/>
              <a:gd name="connsiteX0" fmla="*/ 0 w 11532358"/>
              <a:gd name="connsiteY0" fmla="*/ 4292220 h 4292220"/>
              <a:gd name="connsiteX1" fmla="*/ 3271464 w 11532358"/>
              <a:gd name="connsiteY1" fmla="*/ 994331 h 4292220"/>
              <a:gd name="connsiteX2" fmla="*/ 4257281 w 11532358"/>
              <a:gd name="connsiteY2" fmla="*/ 0 h 4292220"/>
              <a:gd name="connsiteX3" fmla="*/ 11532358 w 11532358"/>
              <a:gd name="connsiteY3" fmla="*/ 0 h 4292220"/>
              <a:gd name="connsiteX4" fmla="*/ 7275077 w 11532358"/>
              <a:gd name="connsiteY4" fmla="*/ 4292220 h 4292220"/>
              <a:gd name="connsiteX5" fmla="*/ 3271426 w 11532358"/>
              <a:gd name="connsiteY5" fmla="*/ 4291864 h 4292220"/>
              <a:gd name="connsiteX6" fmla="*/ 0 w 11532358"/>
              <a:gd name="connsiteY6" fmla="*/ 4292220 h 4292220"/>
              <a:gd name="connsiteX0" fmla="*/ 0 w 8260932"/>
              <a:gd name="connsiteY0" fmla="*/ 4291864 h 4292220"/>
              <a:gd name="connsiteX1" fmla="*/ 38 w 8260932"/>
              <a:gd name="connsiteY1" fmla="*/ 994331 h 4292220"/>
              <a:gd name="connsiteX2" fmla="*/ 985855 w 8260932"/>
              <a:gd name="connsiteY2" fmla="*/ 0 h 4292220"/>
              <a:gd name="connsiteX3" fmla="*/ 8260932 w 8260932"/>
              <a:gd name="connsiteY3" fmla="*/ 0 h 4292220"/>
              <a:gd name="connsiteX4" fmla="*/ 4003651 w 8260932"/>
              <a:gd name="connsiteY4" fmla="*/ 4292220 h 4292220"/>
              <a:gd name="connsiteX5" fmla="*/ 0 w 8260932"/>
              <a:gd name="connsiteY5" fmla="*/ 4291864 h 4292220"/>
              <a:gd name="connsiteX0" fmla="*/ 0 w 8260932"/>
              <a:gd name="connsiteY0" fmla="*/ 4291864 h 4292220"/>
              <a:gd name="connsiteX1" fmla="*/ 682426 w 8260932"/>
              <a:gd name="connsiteY1" fmla="*/ 325590 h 4292220"/>
              <a:gd name="connsiteX2" fmla="*/ 985855 w 8260932"/>
              <a:gd name="connsiteY2" fmla="*/ 0 h 4292220"/>
              <a:gd name="connsiteX3" fmla="*/ 8260932 w 8260932"/>
              <a:gd name="connsiteY3" fmla="*/ 0 h 4292220"/>
              <a:gd name="connsiteX4" fmla="*/ 4003651 w 8260932"/>
              <a:gd name="connsiteY4" fmla="*/ 4292220 h 4292220"/>
              <a:gd name="connsiteX5" fmla="*/ 0 w 8260932"/>
              <a:gd name="connsiteY5" fmla="*/ 4291864 h 4292220"/>
              <a:gd name="connsiteX0" fmla="*/ 40907 w 7578507"/>
              <a:gd name="connsiteY0" fmla="*/ 3486646 h 4292220"/>
              <a:gd name="connsiteX1" fmla="*/ 1 w 7578507"/>
              <a:gd name="connsiteY1" fmla="*/ 325590 h 4292220"/>
              <a:gd name="connsiteX2" fmla="*/ 303430 w 7578507"/>
              <a:gd name="connsiteY2" fmla="*/ 0 h 4292220"/>
              <a:gd name="connsiteX3" fmla="*/ 7578507 w 7578507"/>
              <a:gd name="connsiteY3" fmla="*/ 0 h 4292220"/>
              <a:gd name="connsiteX4" fmla="*/ 3321226 w 7578507"/>
              <a:gd name="connsiteY4" fmla="*/ 4292220 h 4292220"/>
              <a:gd name="connsiteX5" fmla="*/ 40907 w 7578507"/>
              <a:gd name="connsiteY5" fmla="*/ 3486646 h 4292220"/>
              <a:gd name="connsiteX0" fmla="*/ 13612 w 7551212"/>
              <a:gd name="connsiteY0" fmla="*/ 3486646 h 4292220"/>
              <a:gd name="connsiteX1" fmla="*/ 1 w 7551212"/>
              <a:gd name="connsiteY1" fmla="*/ 352885 h 4292220"/>
              <a:gd name="connsiteX2" fmla="*/ 276135 w 7551212"/>
              <a:gd name="connsiteY2" fmla="*/ 0 h 4292220"/>
              <a:gd name="connsiteX3" fmla="*/ 7551212 w 7551212"/>
              <a:gd name="connsiteY3" fmla="*/ 0 h 4292220"/>
              <a:gd name="connsiteX4" fmla="*/ 3293931 w 7551212"/>
              <a:gd name="connsiteY4" fmla="*/ 4292220 h 4292220"/>
              <a:gd name="connsiteX5" fmla="*/ 13612 w 7551212"/>
              <a:gd name="connsiteY5" fmla="*/ 3486646 h 4292220"/>
              <a:gd name="connsiteX0" fmla="*/ 13612 w 7551212"/>
              <a:gd name="connsiteY0" fmla="*/ 3486646 h 3555241"/>
              <a:gd name="connsiteX1" fmla="*/ 1 w 7551212"/>
              <a:gd name="connsiteY1" fmla="*/ 352885 h 3555241"/>
              <a:gd name="connsiteX2" fmla="*/ 276135 w 7551212"/>
              <a:gd name="connsiteY2" fmla="*/ 0 h 3555241"/>
              <a:gd name="connsiteX3" fmla="*/ 7551212 w 7551212"/>
              <a:gd name="connsiteY3" fmla="*/ 0 h 3555241"/>
              <a:gd name="connsiteX4" fmla="*/ 3976320 w 7551212"/>
              <a:gd name="connsiteY4" fmla="*/ 3555241 h 3555241"/>
              <a:gd name="connsiteX5" fmla="*/ 13612 w 7551212"/>
              <a:gd name="connsiteY5" fmla="*/ 3486646 h 3555241"/>
              <a:gd name="connsiteX0" fmla="*/ 13612 w 7551212"/>
              <a:gd name="connsiteY0" fmla="*/ 3568532 h 3568532"/>
              <a:gd name="connsiteX1" fmla="*/ 1 w 7551212"/>
              <a:gd name="connsiteY1" fmla="*/ 352885 h 3568532"/>
              <a:gd name="connsiteX2" fmla="*/ 276135 w 7551212"/>
              <a:gd name="connsiteY2" fmla="*/ 0 h 3568532"/>
              <a:gd name="connsiteX3" fmla="*/ 7551212 w 7551212"/>
              <a:gd name="connsiteY3" fmla="*/ 0 h 3568532"/>
              <a:gd name="connsiteX4" fmla="*/ 3976320 w 7551212"/>
              <a:gd name="connsiteY4" fmla="*/ 3555241 h 3568532"/>
              <a:gd name="connsiteX5" fmla="*/ 13612 w 7551212"/>
              <a:gd name="connsiteY5" fmla="*/ 3568532 h 3568532"/>
              <a:gd name="connsiteX0" fmla="*/ 0 w 7619487"/>
              <a:gd name="connsiteY0" fmla="*/ 3759601 h 3759601"/>
              <a:gd name="connsiteX1" fmla="*/ 68276 w 7619487"/>
              <a:gd name="connsiteY1" fmla="*/ 352885 h 3759601"/>
              <a:gd name="connsiteX2" fmla="*/ 344410 w 7619487"/>
              <a:gd name="connsiteY2" fmla="*/ 0 h 3759601"/>
              <a:gd name="connsiteX3" fmla="*/ 7619487 w 7619487"/>
              <a:gd name="connsiteY3" fmla="*/ 0 h 3759601"/>
              <a:gd name="connsiteX4" fmla="*/ 4044595 w 7619487"/>
              <a:gd name="connsiteY4" fmla="*/ 3555241 h 3759601"/>
              <a:gd name="connsiteX5" fmla="*/ 0 w 7619487"/>
              <a:gd name="connsiteY5" fmla="*/ 3759601 h 3759601"/>
              <a:gd name="connsiteX0" fmla="*/ 0 w 7947034"/>
              <a:gd name="connsiteY0" fmla="*/ 3991612 h 3991612"/>
              <a:gd name="connsiteX1" fmla="*/ 395823 w 7947034"/>
              <a:gd name="connsiteY1" fmla="*/ 352885 h 3991612"/>
              <a:gd name="connsiteX2" fmla="*/ 671957 w 7947034"/>
              <a:gd name="connsiteY2" fmla="*/ 0 h 3991612"/>
              <a:gd name="connsiteX3" fmla="*/ 7947034 w 7947034"/>
              <a:gd name="connsiteY3" fmla="*/ 0 h 3991612"/>
              <a:gd name="connsiteX4" fmla="*/ 4372142 w 7947034"/>
              <a:gd name="connsiteY4" fmla="*/ 3555241 h 3991612"/>
              <a:gd name="connsiteX5" fmla="*/ 0 w 7947034"/>
              <a:gd name="connsiteY5" fmla="*/ 3991612 h 3991612"/>
              <a:gd name="connsiteX0" fmla="*/ 0 w 7551249"/>
              <a:gd name="connsiteY0" fmla="*/ 3554884 h 3555241"/>
              <a:gd name="connsiteX1" fmla="*/ 38 w 7551249"/>
              <a:gd name="connsiteY1" fmla="*/ 352885 h 3555241"/>
              <a:gd name="connsiteX2" fmla="*/ 276172 w 7551249"/>
              <a:gd name="connsiteY2" fmla="*/ 0 h 3555241"/>
              <a:gd name="connsiteX3" fmla="*/ 7551249 w 7551249"/>
              <a:gd name="connsiteY3" fmla="*/ 0 h 3555241"/>
              <a:gd name="connsiteX4" fmla="*/ 3976357 w 7551249"/>
              <a:gd name="connsiteY4" fmla="*/ 3555241 h 3555241"/>
              <a:gd name="connsiteX5" fmla="*/ 0 w 7551249"/>
              <a:gd name="connsiteY5" fmla="*/ 3554884 h 355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51249" h="3555241">
                <a:moveTo>
                  <a:pt x="0" y="3554884"/>
                </a:moveTo>
                <a:cubicBezTo>
                  <a:pt x="13" y="2455706"/>
                  <a:pt x="25" y="1452063"/>
                  <a:pt x="38" y="352885"/>
                </a:cubicBezTo>
                <a:lnTo>
                  <a:pt x="276172" y="0"/>
                </a:lnTo>
                <a:lnTo>
                  <a:pt x="7551249" y="0"/>
                </a:lnTo>
                <a:lnTo>
                  <a:pt x="3976357" y="3555241"/>
                </a:lnTo>
                <a:lnTo>
                  <a:pt x="0" y="3554884"/>
                </a:lnTo>
                <a:close/>
              </a:path>
            </a:pathLst>
          </a:custGeom>
          <a:solidFill>
            <a:srgbClr val="00AAB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82" y="0"/>
            <a:ext cx="11255131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arallelogram 7"/>
          <p:cNvSpPr/>
          <p:nvPr/>
        </p:nvSpPr>
        <p:spPr>
          <a:xfrm flipH="1">
            <a:off x="1468821" y="1958976"/>
            <a:ext cx="2194496" cy="1096963"/>
          </a:xfrm>
          <a:prstGeom prst="parallelogram">
            <a:avLst>
              <a:gd name="adj" fmla="val 99186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arallelogram 12"/>
          <p:cNvSpPr/>
          <p:nvPr/>
        </p:nvSpPr>
        <p:spPr>
          <a:xfrm>
            <a:off x="-15879" y="3327401"/>
            <a:ext cx="7552117" cy="3554413"/>
          </a:xfrm>
          <a:custGeom>
            <a:avLst/>
            <a:gdLst>
              <a:gd name="connsiteX0" fmla="*/ 0 w 11532358"/>
              <a:gd name="connsiteY0" fmla="*/ 4292220 h 4292220"/>
              <a:gd name="connsiteX1" fmla="*/ 4257281 w 11532358"/>
              <a:gd name="connsiteY1" fmla="*/ 0 h 4292220"/>
              <a:gd name="connsiteX2" fmla="*/ 11532358 w 11532358"/>
              <a:gd name="connsiteY2" fmla="*/ 0 h 4292220"/>
              <a:gd name="connsiteX3" fmla="*/ 7275077 w 11532358"/>
              <a:gd name="connsiteY3" fmla="*/ 4292220 h 4292220"/>
              <a:gd name="connsiteX4" fmla="*/ 0 w 11532358"/>
              <a:gd name="connsiteY4" fmla="*/ 4292220 h 4292220"/>
              <a:gd name="connsiteX0" fmla="*/ 0 w 11532358"/>
              <a:gd name="connsiteY0" fmla="*/ 4292220 h 4292220"/>
              <a:gd name="connsiteX1" fmla="*/ 3271464 w 11532358"/>
              <a:gd name="connsiteY1" fmla="*/ 994331 h 4292220"/>
              <a:gd name="connsiteX2" fmla="*/ 4257281 w 11532358"/>
              <a:gd name="connsiteY2" fmla="*/ 0 h 4292220"/>
              <a:gd name="connsiteX3" fmla="*/ 11532358 w 11532358"/>
              <a:gd name="connsiteY3" fmla="*/ 0 h 4292220"/>
              <a:gd name="connsiteX4" fmla="*/ 7275077 w 11532358"/>
              <a:gd name="connsiteY4" fmla="*/ 4292220 h 4292220"/>
              <a:gd name="connsiteX5" fmla="*/ 0 w 11532358"/>
              <a:gd name="connsiteY5" fmla="*/ 4292220 h 4292220"/>
              <a:gd name="connsiteX0" fmla="*/ 0 w 11532358"/>
              <a:gd name="connsiteY0" fmla="*/ 4292220 h 4292220"/>
              <a:gd name="connsiteX1" fmla="*/ 3271464 w 11532358"/>
              <a:gd name="connsiteY1" fmla="*/ 994331 h 4292220"/>
              <a:gd name="connsiteX2" fmla="*/ 4257281 w 11532358"/>
              <a:gd name="connsiteY2" fmla="*/ 0 h 4292220"/>
              <a:gd name="connsiteX3" fmla="*/ 11532358 w 11532358"/>
              <a:gd name="connsiteY3" fmla="*/ 0 h 4292220"/>
              <a:gd name="connsiteX4" fmla="*/ 7275077 w 11532358"/>
              <a:gd name="connsiteY4" fmla="*/ 4292220 h 4292220"/>
              <a:gd name="connsiteX5" fmla="*/ 3271426 w 11532358"/>
              <a:gd name="connsiteY5" fmla="*/ 4291864 h 4292220"/>
              <a:gd name="connsiteX6" fmla="*/ 0 w 11532358"/>
              <a:gd name="connsiteY6" fmla="*/ 4292220 h 4292220"/>
              <a:gd name="connsiteX0" fmla="*/ 0 w 8260932"/>
              <a:gd name="connsiteY0" fmla="*/ 4291864 h 4292220"/>
              <a:gd name="connsiteX1" fmla="*/ 38 w 8260932"/>
              <a:gd name="connsiteY1" fmla="*/ 994331 h 4292220"/>
              <a:gd name="connsiteX2" fmla="*/ 985855 w 8260932"/>
              <a:gd name="connsiteY2" fmla="*/ 0 h 4292220"/>
              <a:gd name="connsiteX3" fmla="*/ 8260932 w 8260932"/>
              <a:gd name="connsiteY3" fmla="*/ 0 h 4292220"/>
              <a:gd name="connsiteX4" fmla="*/ 4003651 w 8260932"/>
              <a:gd name="connsiteY4" fmla="*/ 4292220 h 4292220"/>
              <a:gd name="connsiteX5" fmla="*/ 0 w 8260932"/>
              <a:gd name="connsiteY5" fmla="*/ 4291864 h 4292220"/>
              <a:gd name="connsiteX0" fmla="*/ 0 w 8260932"/>
              <a:gd name="connsiteY0" fmla="*/ 4291864 h 4292220"/>
              <a:gd name="connsiteX1" fmla="*/ 682426 w 8260932"/>
              <a:gd name="connsiteY1" fmla="*/ 325590 h 4292220"/>
              <a:gd name="connsiteX2" fmla="*/ 985855 w 8260932"/>
              <a:gd name="connsiteY2" fmla="*/ 0 h 4292220"/>
              <a:gd name="connsiteX3" fmla="*/ 8260932 w 8260932"/>
              <a:gd name="connsiteY3" fmla="*/ 0 h 4292220"/>
              <a:gd name="connsiteX4" fmla="*/ 4003651 w 8260932"/>
              <a:gd name="connsiteY4" fmla="*/ 4292220 h 4292220"/>
              <a:gd name="connsiteX5" fmla="*/ 0 w 8260932"/>
              <a:gd name="connsiteY5" fmla="*/ 4291864 h 4292220"/>
              <a:gd name="connsiteX0" fmla="*/ 40907 w 7578507"/>
              <a:gd name="connsiteY0" fmla="*/ 3486646 h 4292220"/>
              <a:gd name="connsiteX1" fmla="*/ 1 w 7578507"/>
              <a:gd name="connsiteY1" fmla="*/ 325590 h 4292220"/>
              <a:gd name="connsiteX2" fmla="*/ 303430 w 7578507"/>
              <a:gd name="connsiteY2" fmla="*/ 0 h 4292220"/>
              <a:gd name="connsiteX3" fmla="*/ 7578507 w 7578507"/>
              <a:gd name="connsiteY3" fmla="*/ 0 h 4292220"/>
              <a:gd name="connsiteX4" fmla="*/ 3321226 w 7578507"/>
              <a:gd name="connsiteY4" fmla="*/ 4292220 h 4292220"/>
              <a:gd name="connsiteX5" fmla="*/ 40907 w 7578507"/>
              <a:gd name="connsiteY5" fmla="*/ 3486646 h 4292220"/>
              <a:gd name="connsiteX0" fmla="*/ 13612 w 7551212"/>
              <a:gd name="connsiteY0" fmla="*/ 3486646 h 4292220"/>
              <a:gd name="connsiteX1" fmla="*/ 1 w 7551212"/>
              <a:gd name="connsiteY1" fmla="*/ 352885 h 4292220"/>
              <a:gd name="connsiteX2" fmla="*/ 276135 w 7551212"/>
              <a:gd name="connsiteY2" fmla="*/ 0 h 4292220"/>
              <a:gd name="connsiteX3" fmla="*/ 7551212 w 7551212"/>
              <a:gd name="connsiteY3" fmla="*/ 0 h 4292220"/>
              <a:gd name="connsiteX4" fmla="*/ 3293931 w 7551212"/>
              <a:gd name="connsiteY4" fmla="*/ 4292220 h 4292220"/>
              <a:gd name="connsiteX5" fmla="*/ 13612 w 7551212"/>
              <a:gd name="connsiteY5" fmla="*/ 3486646 h 4292220"/>
              <a:gd name="connsiteX0" fmla="*/ 13612 w 7551212"/>
              <a:gd name="connsiteY0" fmla="*/ 3486646 h 3555241"/>
              <a:gd name="connsiteX1" fmla="*/ 1 w 7551212"/>
              <a:gd name="connsiteY1" fmla="*/ 352885 h 3555241"/>
              <a:gd name="connsiteX2" fmla="*/ 276135 w 7551212"/>
              <a:gd name="connsiteY2" fmla="*/ 0 h 3555241"/>
              <a:gd name="connsiteX3" fmla="*/ 7551212 w 7551212"/>
              <a:gd name="connsiteY3" fmla="*/ 0 h 3555241"/>
              <a:gd name="connsiteX4" fmla="*/ 3976320 w 7551212"/>
              <a:gd name="connsiteY4" fmla="*/ 3555241 h 3555241"/>
              <a:gd name="connsiteX5" fmla="*/ 13612 w 7551212"/>
              <a:gd name="connsiteY5" fmla="*/ 3486646 h 3555241"/>
              <a:gd name="connsiteX0" fmla="*/ 13612 w 7551212"/>
              <a:gd name="connsiteY0" fmla="*/ 3568532 h 3568532"/>
              <a:gd name="connsiteX1" fmla="*/ 1 w 7551212"/>
              <a:gd name="connsiteY1" fmla="*/ 352885 h 3568532"/>
              <a:gd name="connsiteX2" fmla="*/ 276135 w 7551212"/>
              <a:gd name="connsiteY2" fmla="*/ 0 h 3568532"/>
              <a:gd name="connsiteX3" fmla="*/ 7551212 w 7551212"/>
              <a:gd name="connsiteY3" fmla="*/ 0 h 3568532"/>
              <a:gd name="connsiteX4" fmla="*/ 3976320 w 7551212"/>
              <a:gd name="connsiteY4" fmla="*/ 3555241 h 3568532"/>
              <a:gd name="connsiteX5" fmla="*/ 13612 w 7551212"/>
              <a:gd name="connsiteY5" fmla="*/ 3568532 h 3568532"/>
              <a:gd name="connsiteX0" fmla="*/ 0 w 7619487"/>
              <a:gd name="connsiteY0" fmla="*/ 3759601 h 3759601"/>
              <a:gd name="connsiteX1" fmla="*/ 68276 w 7619487"/>
              <a:gd name="connsiteY1" fmla="*/ 352885 h 3759601"/>
              <a:gd name="connsiteX2" fmla="*/ 344410 w 7619487"/>
              <a:gd name="connsiteY2" fmla="*/ 0 h 3759601"/>
              <a:gd name="connsiteX3" fmla="*/ 7619487 w 7619487"/>
              <a:gd name="connsiteY3" fmla="*/ 0 h 3759601"/>
              <a:gd name="connsiteX4" fmla="*/ 4044595 w 7619487"/>
              <a:gd name="connsiteY4" fmla="*/ 3555241 h 3759601"/>
              <a:gd name="connsiteX5" fmla="*/ 0 w 7619487"/>
              <a:gd name="connsiteY5" fmla="*/ 3759601 h 3759601"/>
              <a:gd name="connsiteX0" fmla="*/ 0 w 7947034"/>
              <a:gd name="connsiteY0" fmla="*/ 3991612 h 3991612"/>
              <a:gd name="connsiteX1" fmla="*/ 395823 w 7947034"/>
              <a:gd name="connsiteY1" fmla="*/ 352885 h 3991612"/>
              <a:gd name="connsiteX2" fmla="*/ 671957 w 7947034"/>
              <a:gd name="connsiteY2" fmla="*/ 0 h 3991612"/>
              <a:gd name="connsiteX3" fmla="*/ 7947034 w 7947034"/>
              <a:gd name="connsiteY3" fmla="*/ 0 h 3991612"/>
              <a:gd name="connsiteX4" fmla="*/ 4372142 w 7947034"/>
              <a:gd name="connsiteY4" fmla="*/ 3555241 h 3991612"/>
              <a:gd name="connsiteX5" fmla="*/ 0 w 7947034"/>
              <a:gd name="connsiteY5" fmla="*/ 3991612 h 3991612"/>
              <a:gd name="connsiteX0" fmla="*/ 0 w 7551249"/>
              <a:gd name="connsiteY0" fmla="*/ 3554884 h 3555241"/>
              <a:gd name="connsiteX1" fmla="*/ 38 w 7551249"/>
              <a:gd name="connsiteY1" fmla="*/ 352885 h 3555241"/>
              <a:gd name="connsiteX2" fmla="*/ 276172 w 7551249"/>
              <a:gd name="connsiteY2" fmla="*/ 0 h 3555241"/>
              <a:gd name="connsiteX3" fmla="*/ 7551249 w 7551249"/>
              <a:gd name="connsiteY3" fmla="*/ 0 h 3555241"/>
              <a:gd name="connsiteX4" fmla="*/ 3976357 w 7551249"/>
              <a:gd name="connsiteY4" fmla="*/ 3555241 h 3555241"/>
              <a:gd name="connsiteX5" fmla="*/ 0 w 7551249"/>
              <a:gd name="connsiteY5" fmla="*/ 3554884 h 355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51249" h="3555241">
                <a:moveTo>
                  <a:pt x="0" y="3554884"/>
                </a:moveTo>
                <a:cubicBezTo>
                  <a:pt x="13" y="2455706"/>
                  <a:pt x="25" y="1452063"/>
                  <a:pt x="38" y="352885"/>
                </a:cubicBezTo>
                <a:lnTo>
                  <a:pt x="276172" y="0"/>
                </a:lnTo>
                <a:lnTo>
                  <a:pt x="7551249" y="0"/>
                </a:lnTo>
                <a:lnTo>
                  <a:pt x="3976357" y="3555241"/>
                </a:lnTo>
                <a:lnTo>
                  <a:pt x="0" y="3554884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55384" y="4870941"/>
            <a:ext cx="5487829" cy="822960"/>
          </a:xfrm>
        </p:spPr>
        <p:txBody>
          <a:bodyPr tIns="0"/>
          <a:lstStyle>
            <a:lvl1pPr algn="r"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0022" y="5762394"/>
            <a:ext cx="4573191" cy="640080"/>
          </a:xfrm>
        </p:spPr>
        <p:txBody>
          <a:bodyPr tIns="0" bIns="0">
            <a:no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8137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_Title and Content B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06470" y="-1330325"/>
            <a:ext cx="12057027" cy="2368550"/>
            <a:chOff x="294991" y="-866584"/>
            <a:chExt cx="12054015" cy="2368452"/>
          </a:xfrm>
        </p:grpSpPr>
        <p:sp>
          <p:nvSpPr>
            <p:cNvPr id="6" name="Parallelogram 5"/>
            <p:cNvSpPr/>
            <p:nvPr/>
          </p:nvSpPr>
          <p:spPr>
            <a:xfrm flipH="1" flipV="1">
              <a:off x="294991" y="-866584"/>
              <a:ext cx="12054015" cy="2368452"/>
            </a:xfrm>
            <a:prstGeom prst="parallelogram">
              <a:avLst>
                <a:gd name="adj" fmla="val 99186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2242874" y="447812"/>
              <a:ext cx="7929647" cy="634974"/>
            </a:xfrm>
            <a:prstGeom prst="rect">
              <a:avLst/>
            </a:prstGeom>
          </p:spPr>
          <p:txBody>
            <a:bodyPr lIns="0" rIns="0" bIns="0" anchor="b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600" kern="1200" cap="all">
                  <a:solidFill>
                    <a:schemeClr val="tx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Calibri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Calibri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Calibri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defRPr/>
              </a:pPr>
              <a:endParaRPr lang="en-US" sz="2099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06697" y="269184"/>
            <a:ext cx="10426875" cy="47434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68574" y="743525"/>
            <a:ext cx="10426875" cy="285750"/>
          </a:xfrm>
        </p:spPr>
        <p:txBody>
          <a:bodyPr tIns="0" bIns="0">
            <a:noAutofit/>
          </a:bodyPr>
          <a:lstStyle>
            <a:lvl1pPr marL="0" indent="0" algn="l" defTabSz="914126" rtl="0" eaLnBrk="1" latinLnBrk="0" hangingPunct="1">
              <a:spcBef>
                <a:spcPct val="0"/>
              </a:spcBef>
              <a:buNone/>
              <a:defRPr lang="en-US" sz="1799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555" indent="0" algn="l" defTabSz="914126" rtl="0" eaLnBrk="1" latinLnBrk="0" hangingPunct="1">
              <a:spcBef>
                <a:spcPct val="0"/>
              </a:spcBef>
              <a:buNone/>
              <a:defRPr lang="en-US" sz="2399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5901" indent="0" algn="l" defTabSz="914126" rtl="0" eaLnBrk="1" latinLnBrk="0" hangingPunct="1">
              <a:spcBef>
                <a:spcPct val="0"/>
              </a:spcBef>
              <a:buNone/>
              <a:defRPr lang="en-US" sz="2399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363" indent="0" algn="l" defTabSz="914126" rtl="0" eaLnBrk="1" latinLnBrk="0" hangingPunct="1">
              <a:spcBef>
                <a:spcPct val="0"/>
              </a:spcBef>
              <a:buNone/>
              <a:defRPr lang="en-US" sz="2399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0884" indent="0" algn="l" defTabSz="914126" rtl="0" eaLnBrk="1" latinLnBrk="0" hangingPunct="1">
              <a:spcBef>
                <a:spcPct val="0"/>
              </a:spcBef>
              <a:buNone/>
              <a:defRPr lang="en-US" sz="2399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3028" y="6561033"/>
            <a:ext cx="4657937" cy="236748"/>
          </a:xfrm>
          <a:prstGeom prst="rect">
            <a:avLst/>
          </a:prstGeom>
          <a:noFill/>
        </p:spPr>
        <p:txBody>
          <a:bodyPr wrap="none" lIns="0" tIns="41018" rIns="0" bIns="41018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cap="all" dirty="0"/>
              <a:t>|   AMD FIREPRO™ Graphics    |   </a:t>
            </a:r>
            <a:r>
              <a:rPr lang="en-US" sz="1000" cap="all" dirty="0" smtClean="0"/>
              <a:t>AUGUST</a:t>
            </a:r>
            <a:r>
              <a:rPr lang="en-US" sz="1000" cap="all" baseline="0" dirty="0" smtClean="0"/>
              <a:t> </a:t>
            </a:r>
            <a:r>
              <a:rPr lang="en-US" sz="1000" cap="all" dirty="0" smtClean="0"/>
              <a:t>2014   </a:t>
            </a:r>
            <a:r>
              <a:rPr lang="en-US" sz="1000" cap="all" dirty="0"/>
              <a:t>|   AMD Confidential: NDA REQUIRED</a:t>
            </a:r>
          </a:p>
        </p:txBody>
      </p:sp>
    </p:spTree>
    <p:extLst>
      <p:ext uri="{BB962C8B-B14F-4D97-AF65-F5344CB8AC3E}">
        <p14:creationId xmlns:p14="http://schemas.microsoft.com/office/powerpoint/2010/main" val="344968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65"/>
            <a:ext cx="2844800" cy="365125"/>
          </a:xfrm>
          <a:prstGeom prst="rect">
            <a:avLst/>
          </a:prstGeom>
        </p:spPr>
        <p:txBody>
          <a:bodyPr/>
          <a:lstStyle/>
          <a:p>
            <a:fld id="{3982BB37-C588-46C7-9A1F-1710CD5C1304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6" y="635636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7" y="6356365"/>
            <a:ext cx="2844800" cy="365125"/>
          </a:xfrm>
          <a:prstGeom prst="rect">
            <a:avLst/>
          </a:prstGeom>
        </p:spPr>
        <p:txBody>
          <a:bodyPr/>
          <a:lstStyle/>
          <a:p>
            <a:fld id="{80B75A60-BBBA-4FAE-B8E2-BC0B59C5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31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6" y="278133"/>
            <a:ext cx="10426874" cy="47434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altLang="zh-Han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28" y="1381123"/>
            <a:ext cx="11341514" cy="493776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altLang="zh-Hans" smtClean="0"/>
              <a:t>Click to edit Master text styles</a:t>
            </a:r>
          </a:p>
          <a:p>
            <a:pPr lvl="1"/>
            <a:r>
              <a:rPr lang="en-US" altLang="zh-Hans" smtClean="0"/>
              <a:t>Second level</a:t>
            </a:r>
          </a:p>
          <a:p>
            <a:pPr lvl="2"/>
            <a:r>
              <a:rPr lang="en-US" altLang="zh-Han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327" y="752474"/>
            <a:ext cx="10426874" cy="285750"/>
          </a:xfrm>
        </p:spPr>
        <p:txBody>
          <a:bodyPr tIns="0" bIns="0">
            <a:noAutofit/>
          </a:bodyPr>
          <a:lstStyle>
            <a:lvl1pPr marL="0" indent="0" algn="l" defTabSz="914126" rtl="0" eaLnBrk="1" latinLnBrk="0" hangingPunct="1">
              <a:spcBef>
                <a:spcPct val="0"/>
              </a:spcBef>
              <a:buNone/>
              <a:defRPr lang="en-US" sz="1799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555" indent="0" algn="l" defTabSz="914126" rtl="0" eaLnBrk="1" latinLnBrk="0" hangingPunct="1">
              <a:spcBef>
                <a:spcPct val="0"/>
              </a:spcBef>
              <a:buNone/>
              <a:defRPr lang="en-US" sz="2399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5901" indent="0" algn="l" defTabSz="914126" rtl="0" eaLnBrk="1" latinLnBrk="0" hangingPunct="1">
              <a:spcBef>
                <a:spcPct val="0"/>
              </a:spcBef>
              <a:buNone/>
              <a:defRPr lang="en-US" sz="2399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363" indent="0" algn="l" defTabSz="914126" rtl="0" eaLnBrk="1" latinLnBrk="0" hangingPunct="1">
              <a:spcBef>
                <a:spcPct val="0"/>
              </a:spcBef>
              <a:buNone/>
              <a:defRPr lang="en-US" sz="2399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0884" indent="0" algn="l" defTabSz="914126" rtl="0" eaLnBrk="1" latinLnBrk="0" hangingPunct="1">
              <a:spcBef>
                <a:spcPct val="0"/>
              </a:spcBef>
              <a:buNone/>
              <a:defRPr lang="en-US" sz="2399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altLang="zh-Han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9884548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6" y="278133"/>
            <a:ext cx="10426874" cy="474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32" y="1777919"/>
            <a:ext cx="5304901" cy="457200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327" y="752474"/>
            <a:ext cx="10426874" cy="285750"/>
          </a:xfrm>
        </p:spPr>
        <p:txBody>
          <a:bodyPr tIns="0" bIns="0">
            <a:noAutofit/>
          </a:bodyPr>
          <a:lstStyle>
            <a:lvl1pPr marL="0" indent="0" algn="l" defTabSz="914126" rtl="0" eaLnBrk="1" latinLnBrk="0" hangingPunct="1">
              <a:spcBef>
                <a:spcPct val="0"/>
              </a:spcBef>
              <a:buNone/>
              <a:defRPr lang="en-US" sz="1799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555" indent="0" algn="l" defTabSz="914126" rtl="0" eaLnBrk="1" latinLnBrk="0" hangingPunct="1">
              <a:spcBef>
                <a:spcPct val="0"/>
              </a:spcBef>
              <a:buNone/>
              <a:defRPr lang="en-US" sz="2399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5901" indent="0" algn="l" defTabSz="914126" rtl="0" eaLnBrk="1" latinLnBrk="0" hangingPunct="1">
              <a:spcBef>
                <a:spcPct val="0"/>
              </a:spcBef>
              <a:buNone/>
              <a:defRPr lang="en-US" sz="2399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363" indent="0" algn="l" defTabSz="914126" rtl="0" eaLnBrk="1" latinLnBrk="0" hangingPunct="1">
              <a:spcBef>
                <a:spcPct val="0"/>
              </a:spcBef>
              <a:buNone/>
              <a:defRPr lang="en-US" sz="2399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0884" indent="0" algn="l" defTabSz="914126" rtl="0" eaLnBrk="1" latinLnBrk="0" hangingPunct="1">
              <a:spcBef>
                <a:spcPct val="0"/>
              </a:spcBef>
              <a:buNone/>
              <a:defRPr lang="en-US" sz="2399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6308781" y="1777919"/>
            <a:ext cx="5304901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2"/>
          </p:nvPr>
        </p:nvSpPr>
        <p:spPr>
          <a:xfrm>
            <a:off x="313332" y="1287463"/>
            <a:ext cx="5304901" cy="479092"/>
          </a:xfrm>
        </p:spPr>
        <p:txBody>
          <a:bodyPr anchor="b">
            <a:noAutofit/>
          </a:bodyPr>
          <a:lstStyle>
            <a:lvl1pPr marL="0" indent="0">
              <a:buNone/>
              <a:defRPr sz="1999" b="1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8781" y="1287463"/>
            <a:ext cx="5304901" cy="479092"/>
          </a:xfrm>
        </p:spPr>
        <p:txBody>
          <a:bodyPr anchor="b">
            <a:noAutofit/>
          </a:bodyPr>
          <a:lstStyle>
            <a:lvl1pPr marL="0" indent="0">
              <a:buNone/>
              <a:defRPr sz="1999" b="1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509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6" y="278131"/>
            <a:ext cx="10426874" cy="474346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29" y="1381123"/>
            <a:ext cx="11341514" cy="493776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327" y="752474"/>
            <a:ext cx="10426874" cy="285751"/>
          </a:xfrm>
        </p:spPr>
        <p:txBody>
          <a:bodyPr tIns="0" bIns="0">
            <a:noAutofit/>
          </a:bodyPr>
          <a:lstStyle>
            <a:lvl1pPr marL="0" indent="0" algn="l" defTabSz="822737" rtl="0" eaLnBrk="1" latinLnBrk="0" hangingPunct="1">
              <a:spcBef>
                <a:spcPct val="0"/>
              </a:spcBef>
              <a:buNone/>
              <a:defRPr lang="en-US" sz="168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30808" indent="0" algn="l" defTabSz="822737" rtl="0" eaLnBrk="1" latinLnBrk="0" hangingPunct="1">
              <a:spcBef>
                <a:spcPct val="0"/>
              </a:spcBef>
              <a:buNone/>
              <a:defRPr lang="en-US" sz="216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671328" indent="0" algn="l" defTabSz="822737" rtl="0" eaLnBrk="1" latinLnBrk="0" hangingPunct="1">
              <a:spcBef>
                <a:spcPct val="0"/>
              </a:spcBef>
              <a:buNone/>
              <a:defRPr lang="en-US" sz="216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069559" indent="0" algn="l" defTabSz="822737" rtl="0" eaLnBrk="1" latinLnBrk="0" hangingPunct="1">
              <a:spcBef>
                <a:spcPct val="0"/>
              </a:spcBef>
              <a:buNone/>
              <a:defRPr lang="en-US" sz="216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332830" indent="0" algn="l" defTabSz="822737" rtl="0" eaLnBrk="1" latinLnBrk="0" hangingPunct="1">
              <a:spcBef>
                <a:spcPct val="0"/>
              </a:spcBef>
              <a:buNone/>
              <a:defRPr lang="en-US" sz="216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917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6" y="278131"/>
            <a:ext cx="10426874" cy="474346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29" y="1381123"/>
            <a:ext cx="11341514" cy="493776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327" y="752474"/>
            <a:ext cx="10426874" cy="285751"/>
          </a:xfrm>
        </p:spPr>
        <p:txBody>
          <a:bodyPr tIns="0" bIns="0">
            <a:noAutofit/>
          </a:bodyPr>
          <a:lstStyle>
            <a:lvl1pPr marL="0" indent="0" algn="l" defTabSz="822737" rtl="0" eaLnBrk="1" latinLnBrk="0" hangingPunct="1">
              <a:spcBef>
                <a:spcPct val="0"/>
              </a:spcBef>
              <a:buNone/>
              <a:defRPr lang="en-US" sz="168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30808" indent="0" algn="l" defTabSz="822737" rtl="0" eaLnBrk="1" latinLnBrk="0" hangingPunct="1">
              <a:spcBef>
                <a:spcPct val="0"/>
              </a:spcBef>
              <a:buNone/>
              <a:defRPr lang="en-US" sz="216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671328" indent="0" algn="l" defTabSz="822737" rtl="0" eaLnBrk="1" latinLnBrk="0" hangingPunct="1">
              <a:spcBef>
                <a:spcPct val="0"/>
              </a:spcBef>
              <a:buNone/>
              <a:defRPr lang="en-US" sz="216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069559" indent="0" algn="l" defTabSz="822737" rtl="0" eaLnBrk="1" latinLnBrk="0" hangingPunct="1">
              <a:spcBef>
                <a:spcPct val="0"/>
              </a:spcBef>
              <a:buNone/>
              <a:defRPr lang="en-US" sz="216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332830" indent="0" algn="l" defTabSz="822737" rtl="0" eaLnBrk="1" latinLnBrk="0" hangingPunct="1">
              <a:spcBef>
                <a:spcPct val="0"/>
              </a:spcBef>
              <a:buNone/>
              <a:defRPr lang="en-US" sz="216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712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6" y="278131"/>
            <a:ext cx="10426874" cy="474346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29" y="1381123"/>
            <a:ext cx="11341514" cy="493776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327" y="752474"/>
            <a:ext cx="10426874" cy="285751"/>
          </a:xfrm>
        </p:spPr>
        <p:txBody>
          <a:bodyPr tIns="0" bIns="0">
            <a:noAutofit/>
          </a:bodyPr>
          <a:lstStyle>
            <a:lvl1pPr marL="0" indent="0" algn="l" defTabSz="822737" rtl="0" eaLnBrk="1" latinLnBrk="0" hangingPunct="1">
              <a:spcBef>
                <a:spcPct val="0"/>
              </a:spcBef>
              <a:buNone/>
              <a:defRPr lang="en-US" sz="168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30808" indent="0" algn="l" defTabSz="822737" rtl="0" eaLnBrk="1" latinLnBrk="0" hangingPunct="1">
              <a:spcBef>
                <a:spcPct val="0"/>
              </a:spcBef>
              <a:buNone/>
              <a:defRPr lang="en-US" sz="216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671328" indent="0" algn="l" defTabSz="822737" rtl="0" eaLnBrk="1" latinLnBrk="0" hangingPunct="1">
              <a:spcBef>
                <a:spcPct val="0"/>
              </a:spcBef>
              <a:buNone/>
              <a:defRPr lang="en-US" sz="216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069559" indent="0" algn="l" defTabSz="822737" rtl="0" eaLnBrk="1" latinLnBrk="0" hangingPunct="1">
              <a:spcBef>
                <a:spcPct val="0"/>
              </a:spcBef>
              <a:buNone/>
              <a:defRPr lang="en-US" sz="216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332830" indent="0" algn="l" defTabSz="822737" rtl="0" eaLnBrk="1" latinLnBrk="0" hangingPunct="1">
              <a:spcBef>
                <a:spcPct val="0"/>
              </a:spcBef>
              <a:buNone/>
              <a:defRPr lang="en-US" sz="216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603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9"/>
          <p:cNvSpPr/>
          <p:nvPr userDrawn="1"/>
        </p:nvSpPr>
        <p:spPr>
          <a:xfrm>
            <a:off x="-3176" y="2271714"/>
            <a:ext cx="12190413" cy="4586287"/>
          </a:xfrm>
          <a:custGeom>
            <a:avLst/>
            <a:gdLst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4206328 w 14206328"/>
              <a:gd name="connsiteY2" fmla="*/ 0 h 4585648"/>
              <a:gd name="connsiteX3" fmla="*/ 9658007 w 14206328"/>
              <a:gd name="connsiteY3" fmla="*/ 4585648 h 4585648"/>
              <a:gd name="connsiteX4" fmla="*/ 0 w 14206328"/>
              <a:gd name="connsiteY4" fmla="*/ 4585648 h 4585648"/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3525626 w 14206328"/>
              <a:gd name="connsiteY2" fmla="*/ 0 h 4585648"/>
              <a:gd name="connsiteX3" fmla="*/ 14206328 w 14206328"/>
              <a:gd name="connsiteY3" fmla="*/ 0 h 4585648"/>
              <a:gd name="connsiteX4" fmla="*/ 9658007 w 14206328"/>
              <a:gd name="connsiteY4" fmla="*/ 4585648 h 4585648"/>
              <a:gd name="connsiteX5" fmla="*/ 0 w 14206328"/>
              <a:gd name="connsiteY5" fmla="*/ 4585648 h 4585648"/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3525626 w 14206328"/>
              <a:gd name="connsiteY2" fmla="*/ 0 h 4585648"/>
              <a:gd name="connsiteX3" fmla="*/ 14206328 w 14206328"/>
              <a:gd name="connsiteY3" fmla="*/ 0 h 4585648"/>
              <a:gd name="connsiteX4" fmla="*/ 13525626 w 14206328"/>
              <a:gd name="connsiteY4" fmla="*/ 682668 h 4585648"/>
              <a:gd name="connsiteX5" fmla="*/ 9658007 w 14206328"/>
              <a:gd name="connsiteY5" fmla="*/ 4585648 h 4585648"/>
              <a:gd name="connsiteX6" fmla="*/ 0 w 14206328"/>
              <a:gd name="connsiteY6" fmla="*/ 4585648 h 4585648"/>
              <a:gd name="connsiteX0" fmla="*/ 0 w 13525626"/>
              <a:gd name="connsiteY0" fmla="*/ 4585648 h 4585648"/>
              <a:gd name="connsiteX1" fmla="*/ 4548321 w 13525626"/>
              <a:gd name="connsiteY1" fmla="*/ 0 h 4585648"/>
              <a:gd name="connsiteX2" fmla="*/ 13525626 w 13525626"/>
              <a:gd name="connsiteY2" fmla="*/ 0 h 4585648"/>
              <a:gd name="connsiteX3" fmla="*/ 13525626 w 13525626"/>
              <a:gd name="connsiteY3" fmla="*/ 682668 h 4585648"/>
              <a:gd name="connsiteX4" fmla="*/ 9658007 w 13525626"/>
              <a:gd name="connsiteY4" fmla="*/ 4585648 h 4585648"/>
              <a:gd name="connsiteX5" fmla="*/ 0 w 13525626"/>
              <a:gd name="connsiteY5" fmla="*/ 4585648 h 4585648"/>
              <a:gd name="connsiteX0" fmla="*/ 0 w 13525626"/>
              <a:gd name="connsiteY0" fmla="*/ 4585648 h 4585648"/>
              <a:gd name="connsiteX1" fmla="*/ 1337865 w 13525626"/>
              <a:gd name="connsiteY1" fmla="*/ 3235527 h 4585648"/>
              <a:gd name="connsiteX2" fmla="*/ 4548321 w 13525626"/>
              <a:gd name="connsiteY2" fmla="*/ 0 h 4585648"/>
              <a:gd name="connsiteX3" fmla="*/ 13525626 w 13525626"/>
              <a:gd name="connsiteY3" fmla="*/ 0 h 4585648"/>
              <a:gd name="connsiteX4" fmla="*/ 13525626 w 13525626"/>
              <a:gd name="connsiteY4" fmla="*/ 682668 h 4585648"/>
              <a:gd name="connsiteX5" fmla="*/ 9658007 w 13525626"/>
              <a:gd name="connsiteY5" fmla="*/ 4585648 h 4585648"/>
              <a:gd name="connsiteX6" fmla="*/ 0 w 13525626"/>
              <a:gd name="connsiteY6" fmla="*/ 4585648 h 4585648"/>
              <a:gd name="connsiteX0" fmla="*/ 0 w 13525626"/>
              <a:gd name="connsiteY0" fmla="*/ 4585648 h 4585648"/>
              <a:gd name="connsiteX1" fmla="*/ 1337865 w 13525626"/>
              <a:gd name="connsiteY1" fmla="*/ 3235527 h 4585648"/>
              <a:gd name="connsiteX2" fmla="*/ 4548321 w 13525626"/>
              <a:gd name="connsiteY2" fmla="*/ 0 h 4585648"/>
              <a:gd name="connsiteX3" fmla="*/ 13525626 w 13525626"/>
              <a:gd name="connsiteY3" fmla="*/ 0 h 4585648"/>
              <a:gd name="connsiteX4" fmla="*/ 13525626 w 13525626"/>
              <a:gd name="connsiteY4" fmla="*/ 682668 h 4585648"/>
              <a:gd name="connsiteX5" fmla="*/ 9658007 w 13525626"/>
              <a:gd name="connsiteY5" fmla="*/ 4585648 h 4585648"/>
              <a:gd name="connsiteX6" fmla="*/ 1340933 w 13525626"/>
              <a:gd name="connsiteY6" fmla="*/ 4582580 h 4585648"/>
              <a:gd name="connsiteX7" fmla="*/ 0 w 13525626"/>
              <a:gd name="connsiteY7" fmla="*/ 4585648 h 4585648"/>
              <a:gd name="connsiteX0" fmla="*/ 3068 w 12187761"/>
              <a:gd name="connsiteY0" fmla="*/ 4582580 h 4585648"/>
              <a:gd name="connsiteX1" fmla="*/ 0 w 12187761"/>
              <a:gd name="connsiteY1" fmla="*/ 3235527 h 4585648"/>
              <a:gd name="connsiteX2" fmla="*/ 3210456 w 12187761"/>
              <a:gd name="connsiteY2" fmla="*/ 0 h 4585648"/>
              <a:gd name="connsiteX3" fmla="*/ 12187761 w 12187761"/>
              <a:gd name="connsiteY3" fmla="*/ 0 h 4585648"/>
              <a:gd name="connsiteX4" fmla="*/ 12187761 w 12187761"/>
              <a:gd name="connsiteY4" fmla="*/ 682668 h 4585648"/>
              <a:gd name="connsiteX5" fmla="*/ 8320142 w 12187761"/>
              <a:gd name="connsiteY5" fmla="*/ 4585648 h 4585648"/>
              <a:gd name="connsiteX6" fmla="*/ 3068 w 12187761"/>
              <a:gd name="connsiteY6" fmla="*/ 4582580 h 458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7761" h="4585648">
                <a:moveTo>
                  <a:pt x="3068" y="4582580"/>
                </a:moveTo>
                <a:cubicBezTo>
                  <a:pt x="2045" y="4133562"/>
                  <a:pt x="1023" y="3684545"/>
                  <a:pt x="0" y="3235527"/>
                </a:cubicBezTo>
                <a:lnTo>
                  <a:pt x="3210456" y="0"/>
                </a:lnTo>
                <a:lnTo>
                  <a:pt x="12187761" y="0"/>
                </a:lnTo>
                <a:lnTo>
                  <a:pt x="12187761" y="682668"/>
                </a:lnTo>
                <a:lnTo>
                  <a:pt x="8320142" y="4585648"/>
                </a:lnTo>
                <a:lnTo>
                  <a:pt x="3068" y="45825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Parallelogram 3"/>
          <p:cNvSpPr/>
          <p:nvPr userDrawn="1"/>
        </p:nvSpPr>
        <p:spPr>
          <a:xfrm flipH="1">
            <a:off x="403331" y="744538"/>
            <a:ext cx="6610484" cy="1731962"/>
          </a:xfrm>
          <a:prstGeom prst="parallelogram">
            <a:avLst>
              <a:gd name="adj" fmla="val 99186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5" name="Parallelogram 4"/>
          <p:cNvSpPr/>
          <p:nvPr userDrawn="1"/>
        </p:nvSpPr>
        <p:spPr>
          <a:xfrm flipH="1">
            <a:off x="6248441" y="1425576"/>
            <a:ext cx="1540276" cy="682625"/>
          </a:xfrm>
          <a:prstGeom prst="parallelogram">
            <a:avLst>
              <a:gd name="adj" fmla="val 99186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6" name="Parallelogram 9"/>
          <p:cNvSpPr/>
          <p:nvPr userDrawn="1"/>
        </p:nvSpPr>
        <p:spPr>
          <a:xfrm>
            <a:off x="-3176" y="2271714"/>
            <a:ext cx="12190413" cy="4586287"/>
          </a:xfrm>
          <a:custGeom>
            <a:avLst/>
            <a:gdLst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4206328 w 14206328"/>
              <a:gd name="connsiteY2" fmla="*/ 0 h 4585648"/>
              <a:gd name="connsiteX3" fmla="*/ 9658007 w 14206328"/>
              <a:gd name="connsiteY3" fmla="*/ 4585648 h 4585648"/>
              <a:gd name="connsiteX4" fmla="*/ 0 w 14206328"/>
              <a:gd name="connsiteY4" fmla="*/ 4585648 h 4585648"/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3525626 w 14206328"/>
              <a:gd name="connsiteY2" fmla="*/ 0 h 4585648"/>
              <a:gd name="connsiteX3" fmla="*/ 14206328 w 14206328"/>
              <a:gd name="connsiteY3" fmla="*/ 0 h 4585648"/>
              <a:gd name="connsiteX4" fmla="*/ 9658007 w 14206328"/>
              <a:gd name="connsiteY4" fmla="*/ 4585648 h 4585648"/>
              <a:gd name="connsiteX5" fmla="*/ 0 w 14206328"/>
              <a:gd name="connsiteY5" fmla="*/ 4585648 h 4585648"/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3525626 w 14206328"/>
              <a:gd name="connsiteY2" fmla="*/ 0 h 4585648"/>
              <a:gd name="connsiteX3" fmla="*/ 14206328 w 14206328"/>
              <a:gd name="connsiteY3" fmla="*/ 0 h 4585648"/>
              <a:gd name="connsiteX4" fmla="*/ 13525626 w 14206328"/>
              <a:gd name="connsiteY4" fmla="*/ 682668 h 4585648"/>
              <a:gd name="connsiteX5" fmla="*/ 9658007 w 14206328"/>
              <a:gd name="connsiteY5" fmla="*/ 4585648 h 4585648"/>
              <a:gd name="connsiteX6" fmla="*/ 0 w 14206328"/>
              <a:gd name="connsiteY6" fmla="*/ 4585648 h 4585648"/>
              <a:gd name="connsiteX0" fmla="*/ 0 w 13525626"/>
              <a:gd name="connsiteY0" fmla="*/ 4585648 h 4585648"/>
              <a:gd name="connsiteX1" fmla="*/ 4548321 w 13525626"/>
              <a:gd name="connsiteY1" fmla="*/ 0 h 4585648"/>
              <a:gd name="connsiteX2" fmla="*/ 13525626 w 13525626"/>
              <a:gd name="connsiteY2" fmla="*/ 0 h 4585648"/>
              <a:gd name="connsiteX3" fmla="*/ 13525626 w 13525626"/>
              <a:gd name="connsiteY3" fmla="*/ 682668 h 4585648"/>
              <a:gd name="connsiteX4" fmla="*/ 9658007 w 13525626"/>
              <a:gd name="connsiteY4" fmla="*/ 4585648 h 4585648"/>
              <a:gd name="connsiteX5" fmla="*/ 0 w 13525626"/>
              <a:gd name="connsiteY5" fmla="*/ 4585648 h 4585648"/>
              <a:gd name="connsiteX0" fmla="*/ 0 w 13525626"/>
              <a:gd name="connsiteY0" fmla="*/ 4585648 h 4585648"/>
              <a:gd name="connsiteX1" fmla="*/ 1337865 w 13525626"/>
              <a:gd name="connsiteY1" fmla="*/ 3235527 h 4585648"/>
              <a:gd name="connsiteX2" fmla="*/ 4548321 w 13525626"/>
              <a:gd name="connsiteY2" fmla="*/ 0 h 4585648"/>
              <a:gd name="connsiteX3" fmla="*/ 13525626 w 13525626"/>
              <a:gd name="connsiteY3" fmla="*/ 0 h 4585648"/>
              <a:gd name="connsiteX4" fmla="*/ 13525626 w 13525626"/>
              <a:gd name="connsiteY4" fmla="*/ 682668 h 4585648"/>
              <a:gd name="connsiteX5" fmla="*/ 9658007 w 13525626"/>
              <a:gd name="connsiteY5" fmla="*/ 4585648 h 4585648"/>
              <a:gd name="connsiteX6" fmla="*/ 0 w 13525626"/>
              <a:gd name="connsiteY6" fmla="*/ 4585648 h 4585648"/>
              <a:gd name="connsiteX0" fmla="*/ 0 w 13525626"/>
              <a:gd name="connsiteY0" fmla="*/ 4585648 h 4585648"/>
              <a:gd name="connsiteX1" fmla="*/ 1337865 w 13525626"/>
              <a:gd name="connsiteY1" fmla="*/ 3235527 h 4585648"/>
              <a:gd name="connsiteX2" fmla="*/ 4548321 w 13525626"/>
              <a:gd name="connsiteY2" fmla="*/ 0 h 4585648"/>
              <a:gd name="connsiteX3" fmla="*/ 13525626 w 13525626"/>
              <a:gd name="connsiteY3" fmla="*/ 0 h 4585648"/>
              <a:gd name="connsiteX4" fmla="*/ 13525626 w 13525626"/>
              <a:gd name="connsiteY4" fmla="*/ 682668 h 4585648"/>
              <a:gd name="connsiteX5" fmla="*/ 9658007 w 13525626"/>
              <a:gd name="connsiteY5" fmla="*/ 4585648 h 4585648"/>
              <a:gd name="connsiteX6" fmla="*/ 1340933 w 13525626"/>
              <a:gd name="connsiteY6" fmla="*/ 4582580 h 4585648"/>
              <a:gd name="connsiteX7" fmla="*/ 0 w 13525626"/>
              <a:gd name="connsiteY7" fmla="*/ 4585648 h 4585648"/>
              <a:gd name="connsiteX0" fmla="*/ 3068 w 12187761"/>
              <a:gd name="connsiteY0" fmla="*/ 4582580 h 4585648"/>
              <a:gd name="connsiteX1" fmla="*/ 0 w 12187761"/>
              <a:gd name="connsiteY1" fmla="*/ 3235527 h 4585648"/>
              <a:gd name="connsiteX2" fmla="*/ 3210456 w 12187761"/>
              <a:gd name="connsiteY2" fmla="*/ 0 h 4585648"/>
              <a:gd name="connsiteX3" fmla="*/ 12187761 w 12187761"/>
              <a:gd name="connsiteY3" fmla="*/ 0 h 4585648"/>
              <a:gd name="connsiteX4" fmla="*/ 12187761 w 12187761"/>
              <a:gd name="connsiteY4" fmla="*/ 682668 h 4585648"/>
              <a:gd name="connsiteX5" fmla="*/ 8320142 w 12187761"/>
              <a:gd name="connsiteY5" fmla="*/ 4585648 h 4585648"/>
              <a:gd name="connsiteX6" fmla="*/ 3068 w 12187761"/>
              <a:gd name="connsiteY6" fmla="*/ 4582580 h 458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7761" h="4585648">
                <a:moveTo>
                  <a:pt x="3068" y="4582580"/>
                </a:moveTo>
                <a:cubicBezTo>
                  <a:pt x="2045" y="4133562"/>
                  <a:pt x="1023" y="3684545"/>
                  <a:pt x="0" y="3235527"/>
                </a:cubicBezTo>
                <a:lnTo>
                  <a:pt x="3210456" y="0"/>
                </a:lnTo>
                <a:lnTo>
                  <a:pt x="12187761" y="0"/>
                </a:lnTo>
                <a:lnTo>
                  <a:pt x="12187761" y="682668"/>
                </a:lnTo>
                <a:lnTo>
                  <a:pt x="8320142" y="4585648"/>
                </a:lnTo>
                <a:lnTo>
                  <a:pt x="3068" y="4582580"/>
                </a:lnTo>
                <a:close/>
              </a:path>
            </a:pathLst>
          </a:custGeom>
          <a:solidFill>
            <a:srgbClr val="ED1C24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/>
          <p:nvPr userDrawn="1"/>
        </p:nvSpPr>
        <p:spPr>
          <a:xfrm flipH="1">
            <a:off x="7883992" y="5200650"/>
            <a:ext cx="204840" cy="204788"/>
          </a:xfrm>
          <a:prstGeom prst="rtTriangl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8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99401" y="325438"/>
            <a:ext cx="12020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2646300" y="3776392"/>
            <a:ext cx="5135812" cy="1841409"/>
          </a:xfrm>
        </p:spPr>
        <p:txBody>
          <a:bodyPr tIns="0"/>
          <a:lstStyle>
            <a:lvl1pPr algn="r">
              <a:defRPr sz="66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652200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896" y="278131"/>
            <a:ext cx="9354683" cy="47434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26" y="1381123"/>
            <a:ext cx="11341514" cy="493776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385518" y="752474"/>
            <a:ext cx="9354683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9313942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896" y="278131"/>
            <a:ext cx="9354683" cy="47434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26" y="1381123"/>
            <a:ext cx="11341514" cy="493776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385518" y="752474"/>
            <a:ext cx="9354683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345636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Not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4468388" y="4708526"/>
            <a:ext cx="2974163" cy="2149475"/>
          </a:xfrm>
          <a:prstGeom prst="parallelogram">
            <a:avLst>
              <a:gd name="adj" fmla="val 99186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5" name="Parallelogram 12"/>
          <p:cNvSpPr/>
          <p:nvPr/>
        </p:nvSpPr>
        <p:spPr>
          <a:xfrm>
            <a:off x="-15879" y="3336926"/>
            <a:ext cx="7552117" cy="3554413"/>
          </a:xfrm>
          <a:custGeom>
            <a:avLst/>
            <a:gdLst>
              <a:gd name="connsiteX0" fmla="*/ 0 w 11532358"/>
              <a:gd name="connsiteY0" fmla="*/ 4292220 h 4292220"/>
              <a:gd name="connsiteX1" fmla="*/ 4257281 w 11532358"/>
              <a:gd name="connsiteY1" fmla="*/ 0 h 4292220"/>
              <a:gd name="connsiteX2" fmla="*/ 11532358 w 11532358"/>
              <a:gd name="connsiteY2" fmla="*/ 0 h 4292220"/>
              <a:gd name="connsiteX3" fmla="*/ 7275077 w 11532358"/>
              <a:gd name="connsiteY3" fmla="*/ 4292220 h 4292220"/>
              <a:gd name="connsiteX4" fmla="*/ 0 w 11532358"/>
              <a:gd name="connsiteY4" fmla="*/ 4292220 h 4292220"/>
              <a:gd name="connsiteX0" fmla="*/ 0 w 11532358"/>
              <a:gd name="connsiteY0" fmla="*/ 4292220 h 4292220"/>
              <a:gd name="connsiteX1" fmla="*/ 3271464 w 11532358"/>
              <a:gd name="connsiteY1" fmla="*/ 994331 h 4292220"/>
              <a:gd name="connsiteX2" fmla="*/ 4257281 w 11532358"/>
              <a:gd name="connsiteY2" fmla="*/ 0 h 4292220"/>
              <a:gd name="connsiteX3" fmla="*/ 11532358 w 11532358"/>
              <a:gd name="connsiteY3" fmla="*/ 0 h 4292220"/>
              <a:gd name="connsiteX4" fmla="*/ 7275077 w 11532358"/>
              <a:gd name="connsiteY4" fmla="*/ 4292220 h 4292220"/>
              <a:gd name="connsiteX5" fmla="*/ 0 w 11532358"/>
              <a:gd name="connsiteY5" fmla="*/ 4292220 h 4292220"/>
              <a:gd name="connsiteX0" fmla="*/ 0 w 11532358"/>
              <a:gd name="connsiteY0" fmla="*/ 4292220 h 4292220"/>
              <a:gd name="connsiteX1" fmla="*/ 3271464 w 11532358"/>
              <a:gd name="connsiteY1" fmla="*/ 994331 h 4292220"/>
              <a:gd name="connsiteX2" fmla="*/ 4257281 w 11532358"/>
              <a:gd name="connsiteY2" fmla="*/ 0 h 4292220"/>
              <a:gd name="connsiteX3" fmla="*/ 11532358 w 11532358"/>
              <a:gd name="connsiteY3" fmla="*/ 0 h 4292220"/>
              <a:gd name="connsiteX4" fmla="*/ 7275077 w 11532358"/>
              <a:gd name="connsiteY4" fmla="*/ 4292220 h 4292220"/>
              <a:gd name="connsiteX5" fmla="*/ 3271426 w 11532358"/>
              <a:gd name="connsiteY5" fmla="*/ 4291864 h 4292220"/>
              <a:gd name="connsiteX6" fmla="*/ 0 w 11532358"/>
              <a:gd name="connsiteY6" fmla="*/ 4292220 h 4292220"/>
              <a:gd name="connsiteX0" fmla="*/ 0 w 8260932"/>
              <a:gd name="connsiteY0" fmla="*/ 4291864 h 4292220"/>
              <a:gd name="connsiteX1" fmla="*/ 38 w 8260932"/>
              <a:gd name="connsiteY1" fmla="*/ 994331 h 4292220"/>
              <a:gd name="connsiteX2" fmla="*/ 985855 w 8260932"/>
              <a:gd name="connsiteY2" fmla="*/ 0 h 4292220"/>
              <a:gd name="connsiteX3" fmla="*/ 8260932 w 8260932"/>
              <a:gd name="connsiteY3" fmla="*/ 0 h 4292220"/>
              <a:gd name="connsiteX4" fmla="*/ 4003651 w 8260932"/>
              <a:gd name="connsiteY4" fmla="*/ 4292220 h 4292220"/>
              <a:gd name="connsiteX5" fmla="*/ 0 w 8260932"/>
              <a:gd name="connsiteY5" fmla="*/ 4291864 h 4292220"/>
              <a:gd name="connsiteX0" fmla="*/ 0 w 8260932"/>
              <a:gd name="connsiteY0" fmla="*/ 4291864 h 4292220"/>
              <a:gd name="connsiteX1" fmla="*/ 682426 w 8260932"/>
              <a:gd name="connsiteY1" fmla="*/ 325590 h 4292220"/>
              <a:gd name="connsiteX2" fmla="*/ 985855 w 8260932"/>
              <a:gd name="connsiteY2" fmla="*/ 0 h 4292220"/>
              <a:gd name="connsiteX3" fmla="*/ 8260932 w 8260932"/>
              <a:gd name="connsiteY3" fmla="*/ 0 h 4292220"/>
              <a:gd name="connsiteX4" fmla="*/ 4003651 w 8260932"/>
              <a:gd name="connsiteY4" fmla="*/ 4292220 h 4292220"/>
              <a:gd name="connsiteX5" fmla="*/ 0 w 8260932"/>
              <a:gd name="connsiteY5" fmla="*/ 4291864 h 4292220"/>
              <a:gd name="connsiteX0" fmla="*/ 40907 w 7578507"/>
              <a:gd name="connsiteY0" fmla="*/ 3486646 h 4292220"/>
              <a:gd name="connsiteX1" fmla="*/ 1 w 7578507"/>
              <a:gd name="connsiteY1" fmla="*/ 325590 h 4292220"/>
              <a:gd name="connsiteX2" fmla="*/ 303430 w 7578507"/>
              <a:gd name="connsiteY2" fmla="*/ 0 h 4292220"/>
              <a:gd name="connsiteX3" fmla="*/ 7578507 w 7578507"/>
              <a:gd name="connsiteY3" fmla="*/ 0 h 4292220"/>
              <a:gd name="connsiteX4" fmla="*/ 3321226 w 7578507"/>
              <a:gd name="connsiteY4" fmla="*/ 4292220 h 4292220"/>
              <a:gd name="connsiteX5" fmla="*/ 40907 w 7578507"/>
              <a:gd name="connsiteY5" fmla="*/ 3486646 h 4292220"/>
              <a:gd name="connsiteX0" fmla="*/ 13612 w 7551212"/>
              <a:gd name="connsiteY0" fmla="*/ 3486646 h 4292220"/>
              <a:gd name="connsiteX1" fmla="*/ 1 w 7551212"/>
              <a:gd name="connsiteY1" fmla="*/ 352885 h 4292220"/>
              <a:gd name="connsiteX2" fmla="*/ 276135 w 7551212"/>
              <a:gd name="connsiteY2" fmla="*/ 0 h 4292220"/>
              <a:gd name="connsiteX3" fmla="*/ 7551212 w 7551212"/>
              <a:gd name="connsiteY3" fmla="*/ 0 h 4292220"/>
              <a:gd name="connsiteX4" fmla="*/ 3293931 w 7551212"/>
              <a:gd name="connsiteY4" fmla="*/ 4292220 h 4292220"/>
              <a:gd name="connsiteX5" fmla="*/ 13612 w 7551212"/>
              <a:gd name="connsiteY5" fmla="*/ 3486646 h 4292220"/>
              <a:gd name="connsiteX0" fmla="*/ 13612 w 7551212"/>
              <a:gd name="connsiteY0" fmla="*/ 3486646 h 3555241"/>
              <a:gd name="connsiteX1" fmla="*/ 1 w 7551212"/>
              <a:gd name="connsiteY1" fmla="*/ 352885 h 3555241"/>
              <a:gd name="connsiteX2" fmla="*/ 276135 w 7551212"/>
              <a:gd name="connsiteY2" fmla="*/ 0 h 3555241"/>
              <a:gd name="connsiteX3" fmla="*/ 7551212 w 7551212"/>
              <a:gd name="connsiteY3" fmla="*/ 0 h 3555241"/>
              <a:gd name="connsiteX4" fmla="*/ 3976320 w 7551212"/>
              <a:gd name="connsiteY4" fmla="*/ 3555241 h 3555241"/>
              <a:gd name="connsiteX5" fmla="*/ 13612 w 7551212"/>
              <a:gd name="connsiteY5" fmla="*/ 3486646 h 3555241"/>
              <a:gd name="connsiteX0" fmla="*/ 13612 w 7551212"/>
              <a:gd name="connsiteY0" fmla="*/ 3568532 h 3568532"/>
              <a:gd name="connsiteX1" fmla="*/ 1 w 7551212"/>
              <a:gd name="connsiteY1" fmla="*/ 352885 h 3568532"/>
              <a:gd name="connsiteX2" fmla="*/ 276135 w 7551212"/>
              <a:gd name="connsiteY2" fmla="*/ 0 h 3568532"/>
              <a:gd name="connsiteX3" fmla="*/ 7551212 w 7551212"/>
              <a:gd name="connsiteY3" fmla="*/ 0 h 3568532"/>
              <a:gd name="connsiteX4" fmla="*/ 3976320 w 7551212"/>
              <a:gd name="connsiteY4" fmla="*/ 3555241 h 3568532"/>
              <a:gd name="connsiteX5" fmla="*/ 13612 w 7551212"/>
              <a:gd name="connsiteY5" fmla="*/ 3568532 h 3568532"/>
              <a:gd name="connsiteX0" fmla="*/ 0 w 7619487"/>
              <a:gd name="connsiteY0" fmla="*/ 3759601 h 3759601"/>
              <a:gd name="connsiteX1" fmla="*/ 68276 w 7619487"/>
              <a:gd name="connsiteY1" fmla="*/ 352885 h 3759601"/>
              <a:gd name="connsiteX2" fmla="*/ 344410 w 7619487"/>
              <a:gd name="connsiteY2" fmla="*/ 0 h 3759601"/>
              <a:gd name="connsiteX3" fmla="*/ 7619487 w 7619487"/>
              <a:gd name="connsiteY3" fmla="*/ 0 h 3759601"/>
              <a:gd name="connsiteX4" fmla="*/ 4044595 w 7619487"/>
              <a:gd name="connsiteY4" fmla="*/ 3555241 h 3759601"/>
              <a:gd name="connsiteX5" fmla="*/ 0 w 7619487"/>
              <a:gd name="connsiteY5" fmla="*/ 3759601 h 3759601"/>
              <a:gd name="connsiteX0" fmla="*/ 0 w 7947034"/>
              <a:gd name="connsiteY0" fmla="*/ 3991612 h 3991612"/>
              <a:gd name="connsiteX1" fmla="*/ 395823 w 7947034"/>
              <a:gd name="connsiteY1" fmla="*/ 352885 h 3991612"/>
              <a:gd name="connsiteX2" fmla="*/ 671957 w 7947034"/>
              <a:gd name="connsiteY2" fmla="*/ 0 h 3991612"/>
              <a:gd name="connsiteX3" fmla="*/ 7947034 w 7947034"/>
              <a:gd name="connsiteY3" fmla="*/ 0 h 3991612"/>
              <a:gd name="connsiteX4" fmla="*/ 4372142 w 7947034"/>
              <a:gd name="connsiteY4" fmla="*/ 3555241 h 3991612"/>
              <a:gd name="connsiteX5" fmla="*/ 0 w 7947034"/>
              <a:gd name="connsiteY5" fmla="*/ 3991612 h 3991612"/>
              <a:gd name="connsiteX0" fmla="*/ 0 w 7551249"/>
              <a:gd name="connsiteY0" fmla="*/ 3554884 h 3555241"/>
              <a:gd name="connsiteX1" fmla="*/ 38 w 7551249"/>
              <a:gd name="connsiteY1" fmla="*/ 352885 h 3555241"/>
              <a:gd name="connsiteX2" fmla="*/ 276172 w 7551249"/>
              <a:gd name="connsiteY2" fmla="*/ 0 h 3555241"/>
              <a:gd name="connsiteX3" fmla="*/ 7551249 w 7551249"/>
              <a:gd name="connsiteY3" fmla="*/ 0 h 3555241"/>
              <a:gd name="connsiteX4" fmla="*/ 3976357 w 7551249"/>
              <a:gd name="connsiteY4" fmla="*/ 3555241 h 3555241"/>
              <a:gd name="connsiteX5" fmla="*/ 0 w 7551249"/>
              <a:gd name="connsiteY5" fmla="*/ 3554884 h 355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51249" h="3555241">
                <a:moveTo>
                  <a:pt x="0" y="3554884"/>
                </a:moveTo>
                <a:cubicBezTo>
                  <a:pt x="13" y="2455706"/>
                  <a:pt x="25" y="1452063"/>
                  <a:pt x="38" y="352885"/>
                </a:cubicBezTo>
                <a:lnTo>
                  <a:pt x="276172" y="0"/>
                </a:lnTo>
                <a:lnTo>
                  <a:pt x="7551249" y="0"/>
                </a:lnTo>
                <a:lnTo>
                  <a:pt x="3976357" y="3555241"/>
                </a:lnTo>
                <a:lnTo>
                  <a:pt x="0" y="35548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6" name="Parallelogram 27"/>
          <p:cNvSpPr/>
          <p:nvPr/>
        </p:nvSpPr>
        <p:spPr>
          <a:xfrm flipH="1">
            <a:off x="-3176" y="-3175"/>
            <a:ext cx="10183290" cy="4316413"/>
          </a:xfrm>
          <a:custGeom>
            <a:avLst/>
            <a:gdLst>
              <a:gd name="connsiteX0" fmla="*/ 0 w 11136172"/>
              <a:gd name="connsiteY0" fmla="*/ 4312693 h 4312693"/>
              <a:gd name="connsiteX1" fmla="*/ 4230450 w 11136172"/>
              <a:gd name="connsiteY1" fmla="*/ 0 h 4312693"/>
              <a:gd name="connsiteX2" fmla="*/ 11136172 w 11136172"/>
              <a:gd name="connsiteY2" fmla="*/ 0 h 4312693"/>
              <a:gd name="connsiteX3" fmla="*/ 6905722 w 11136172"/>
              <a:gd name="connsiteY3" fmla="*/ 4312693 h 4312693"/>
              <a:gd name="connsiteX4" fmla="*/ 0 w 11136172"/>
              <a:gd name="connsiteY4" fmla="*/ 4312693 h 4312693"/>
              <a:gd name="connsiteX0" fmla="*/ 0 w 11136172"/>
              <a:gd name="connsiteY0" fmla="*/ 4315711 h 4315711"/>
              <a:gd name="connsiteX1" fmla="*/ 4230450 w 11136172"/>
              <a:gd name="connsiteY1" fmla="*/ 3018 h 4315711"/>
              <a:gd name="connsiteX2" fmla="*/ 10179938 w 11136172"/>
              <a:gd name="connsiteY2" fmla="*/ 0 h 4315711"/>
              <a:gd name="connsiteX3" fmla="*/ 11136172 w 11136172"/>
              <a:gd name="connsiteY3" fmla="*/ 3018 h 4315711"/>
              <a:gd name="connsiteX4" fmla="*/ 6905722 w 11136172"/>
              <a:gd name="connsiteY4" fmla="*/ 4315711 h 4315711"/>
              <a:gd name="connsiteX5" fmla="*/ 0 w 11136172"/>
              <a:gd name="connsiteY5" fmla="*/ 4315711 h 4315711"/>
              <a:gd name="connsiteX0" fmla="*/ 0 w 11136172"/>
              <a:gd name="connsiteY0" fmla="*/ 4315711 h 4315711"/>
              <a:gd name="connsiteX1" fmla="*/ 4230450 w 11136172"/>
              <a:gd name="connsiteY1" fmla="*/ 3018 h 4315711"/>
              <a:gd name="connsiteX2" fmla="*/ 10179938 w 11136172"/>
              <a:gd name="connsiteY2" fmla="*/ 0 h 4315711"/>
              <a:gd name="connsiteX3" fmla="*/ 11136172 w 11136172"/>
              <a:gd name="connsiteY3" fmla="*/ 3018 h 4315711"/>
              <a:gd name="connsiteX4" fmla="*/ 10179938 w 11136172"/>
              <a:gd name="connsiteY4" fmla="*/ 980792 h 4315711"/>
              <a:gd name="connsiteX5" fmla="*/ 6905722 w 11136172"/>
              <a:gd name="connsiteY5" fmla="*/ 4315711 h 4315711"/>
              <a:gd name="connsiteX6" fmla="*/ 0 w 11136172"/>
              <a:gd name="connsiteY6" fmla="*/ 4315711 h 4315711"/>
              <a:gd name="connsiteX0" fmla="*/ 0 w 10179938"/>
              <a:gd name="connsiteY0" fmla="*/ 4315711 h 4315711"/>
              <a:gd name="connsiteX1" fmla="*/ 4230450 w 10179938"/>
              <a:gd name="connsiteY1" fmla="*/ 3018 h 4315711"/>
              <a:gd name="connsiteX2" fmla="*/ 10179938 w 10179938"/>
              <a:gd name="connsiteY2" fmla="*/ 0 h 4315711"/>
              <a:gd name="connsiteX3" fmla="*/ 10179938 w 10179938"/>
              <a:gd name="connsiteY3" fmla="*/ 980792 h 4315711"/>
              <a:gd name="connsiteX4" fmla="*/ 6905722 w 10179938"/>
              <a:gd name="connsiteY4" fmla="*/ 4315711 h 4315711"/>
              <a:gd name="connsiteX5" fmla="*/ 0 w 10179938"/>
              <a:gd name="connsiteY5" fmla="*/ 4315711 h 431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79938" h="4315711">
                <a:moveTo>
                  <a:pt x="0" y="4315711"/>
                </a:moveTo>
                <a:lnTo>
                  <a:pt x="4230450" y="3018"/>
                </a:lnTo>
                <a:lnTo>
                  <a:pt x="10179938" y="0"/>
                </a:lnTo>
                <a:lnTo>
                  <a:pt x="10179938" y="980792"/>
                </a:lnTo>
                <a:lnTo>
                  <a:pt x="6905722" y="4315711"/>
                </a:lnTo>
                <a:lnTo>
                  <a:pt x="0" y="431571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7" name="Parallelogram 12"/>
          <p:cNvSpPr/>
          <p:nvPr/>
        </p:nvSpPr>
        <p:spPr>
          <a:xfrm>
            <a:off x="-15879" y="3327401"/>
            <a:ext cx="7552117" cy="3554413"/>
          </a:xfrm>
          <a:custGeom>
            <a:avLst/>
            <a:gdLst>
              <a:gd name="connsiteX0" fmla="*/ 0 w 11532358"/>
              <a:gd name="connsiteY0" fmla="*/ 4292220 h 4292220"/>
              <a:gd name="connsiteX1" fmla="*/ 4257281 w 11532358"/>
              <a:gd name="connsiteY1" fmla="*/ 0 h 4292220"/>
              <a:gd name="connsiteX2" fmla="*/ 11532358 w 11532358"/>
              <a:gd name="connsiteY2" fmla="*/ 0 h 4292220"/>
              <a:gd name="connsiteX3" fmla="*/ 7275077 w 11532358"/>
              <a:gd name="connsiteY3" fmla="*/ 4292220 h 4292220"/>
              <a:gd name="connsiteX4" fmla="*/ 0 w 11532358"/>
              <a:gd name="connsiteY4" fmla="*/ 4292220 h 4292220"/>
              <a:gd name="connsiteX0" fmla="*/ 0 w 11532358"/>
              <a:gd name="connsiteY0" fmla="*/ 4292220 h 4292220"/>
              <a:gd name="connsiteX1" fmla="*/ 3271464 w 11532358"/>
              <a:gd name="connsiteY1" fmla="*/ 994331 h 4292220"/>
              <a:gd name="connsiteX2" fmla="*/ 4257281 w 11532358"/>
              <a:gd name="connsiteY2" fmla="*/ 0 h 4292220"/>
              <a:gd name="connsiteX3" fmla="*/ 11532358 w 11532358"/>
              <a:gd name="connsiteY3" fmla="*/ 0 h 4292220"/>
              <a:gd name="connsiteX4" fmla="*/ 7275077 w 11532358"/>
              <a:gd name="connsiteY4" fmla="*/ 4292220 h 4292220"/>
              <a:gd name="connsiteX5" fmla="*/ 0 w 11532358"/>
              <a:gd name="connsiteY5" fmla="*/ 4292220 h 4292220"/>
              <a:gd name="connsiteX0" fmla="*/ 0 w 11532358"/>
              <a:gd name="connsiteY0" fmla="*/ 4292220 h 4292220"/>
              <a:gd name="connsiteX1" fmla="*/ 3271464 w 11532358"/>
              <a:gd name="connsiteY1" fmla="*/ 994331 h 4292220"/>
              <a:gd name="connsiteX2" fmla="*/ 4257281 w 11532358"/>
              <a:gd name="connsiteY2" fmla="*/ 0 h 4292220"/>
              <a:gd name="connsiteX3" fmla="*/ 11532358 w 11532358"/>
              <a:gd name="connsiteY3" fmla="*/ 0 h 4292220"/>
              <a:gd name="connsiteX4" fmla="*/ 7275077 w 11532358"/>
              <a:gd name="connsiteY4" fmla="*/ 4292220 h 4292220"/>
              <a:gd name="connsiteX5" fmla="*/ 3271426 w 11532358"/>
              <a:gd name="connsiteY5" fmla="*/ 4291864 h 4292220"/>
              <a:gd name="connsiteX6" fmla="*/ 0 w 11532358"/>
              <a:gd name="connsiteY6" fmla="*/ 4292220 h 4292220"/>
              <a:gd name="connsiteX0" fmla="*/ 0 w 8260932"/>
              <a:gd name="connsiteY0" fmla="*/ 4291864 h 4292220"/>
              <a:gd name="connsiteX1" fmla="*/ 38 w 8260932"/>
              <a:gd name="connsiteY1" fmla="*/ 994331 h 4292220"/>
              <a:gd name="connsiteX2" fmla="*/ 985855 w 8260932"/>
              <a:gd name="connsiteY2" fmla="*/ 0 h 4292220"/>
              <a:gd name="connsiteX3" fmla="*/ 8260932 w 8260932"/>
              <a:gd name="connsiteY3" fmla="*/ 0 h 4292220"/>
              <a:gd name="connsiteX4" fmla="*/ 4003651 w 8260932"/>
              <a:gd name="connsiteY4" fmla="*/ 4292220 h 4292220"/>
              <a:gd name="connsiteX5" fmla="*/ 0 w 8260932"/>
              <a:gd name="connsiteY5" fmla="*/ 4291864 h 4292220"/>
              <a:gd name="connsiteX0" fmla="*/ 0 w 8260932"/>
              <a:gd name="connsiteY0" fmla="*/ 4291864 h 4292220"/>
              <a:gd name="connsiteX1" fmla="*/ 682426 w 8260932"/>
              <a:gd name="connsiteY1" fmla="*/ 325590 h 4292220"/>
              <a:gd name="connsiteX2" fmla="*/ 985855 w 8260932"/>
              <a:gd name="connsiteY2" fmla="*/ 0 h 4292220"/>
              <a:gd name="connsiteX3" fmla="*/ 8260932 w 8260932"/>
              <a:gd name="connsiteY3" fmla="*/ 0 h 4292220"/>
              <a:gd name="connsiteX4" fmla="*/ 4003651 w 8260932"/>
              <a:gd name="connsiteY4" fmla="*/ 4292220 h 4292220"/>
              <a:gd name="connsiteX5" fmla="*/ 0 w 8260932"/>
              <a:gd name="connsiteY5" fmla="*/ 4291864 h 4292220"/>
              <a:gd name="connsiteX0" fmla="*/ 40907 w 7578507"/>
              <a:gd name="connsiteY0" fmla="*/ 3486646 h 4292220"/>
              <a:gd name="connsiteX1" fmla="*/ 1 w 7578507"/>
              <a:gd name="connsiteY1" fmla="*/ 325590 h 4292220"/>
              <a:gd name="connsiteX2" fmla="*/ 303430 w 7578507"/>
              <a:gd name="connsiteY2" fmla="*/ 0 h 4292220"/>
              <a:gd name="connsiteX3" fmla="*/ 7578507 w 7578507"/>
              <a:gd name="connsiteY3" fmla="*/ 0 h 4292220"/>
              <a:gd name="connsiteX4" fmla="*/ 3321226 w 7578507"/>
              <a:gd name="connsiteY4" fmla="*/ 4292220 h 4292220"/>
              <a:gd name="connsiteX5" fmla="*/ 40907 w 7578507"/>
              <a:gd name="connsiteY5" fmla="*/ 3486646 h 4292220"/>
              <a:gd name="connsiteX0" fmla="*/ 13612 w 7551212"/>
              <a:gd name="connsiteY0" fmla="*/ 3486646 h 4292220"/>
              <a:gd name="connsiteX1" fmla="*/ 1 w 7551212"/>
              <a:gd name="connsiteY1" fmla="*/ 352885 h 4292220"/>
              <a:gd name="connsiteX2" fmla="*/ 276135 w 7551212"/>
              <a:gd name="connsiteY2" fmla="*/ 0 h 4292220"/>
              <a:gd name="connsiteX3" fmla="*/ 7551212 w 7551212"/>
              <a:gd name="connsiteY3" fmla="*/ 0 h 4292220"/>
              <a:gd name="connsiteX4" fmla="*/ 3293931 w 7551212"/>
              <a:gd name="connsiteY4" fmla="*/ 4292220 h 4292220"/>
              <a:gd name="connsiteX5" fmla="*/ 13612 w 7551212"/>
              <a:gd name="connsiteY5" fmla="*/ 3486646 h 4292220"/>
              <a:gd name="connsiteX0" fmla="*/ 13612 w 7551212"/>
              <a:gd name="connsiteY0" fmla="*/ 3486646 h 3555241"/>
              <a:gd name="connsiteX1" fmla="*/ 1 w 7551212"/>
              <a:gd name="connsiteY1" fmla="*/ 352885 h 3555241"/>
              <a:gd name="connsiteX2" fmla="*/ 276135 w 7551212"/>
              <a:gd name="connsiteY2" fmla="*/ 0 h 3555241"/>
              <a:gd name="connsiteX3" fmla="*/ 7551212 w 7551212"/>
              <a:gd name="connsiteY3" fmla="*/ 0 h 3555241"/>
              <a:gd name="connsiteX4" fmla="*/ 3976320 w 7551212"/>
              <a:gd name="connsiteY4" fmla="*/ 3555241 h 3555241"/>
              <a:gd name="connsiteX5" fmla="*/ 13612 w 7551212"/>
              <a:gd name="connsiteY5" fmla="*/ 3486646 h 3555241"/>
              <a:gd name="connsiteX0" fmla="*/ 13612 w 7551212"/>
              <a:gd name="connsiteY0" fmla="*/ 3568532 h 3568532"/>
              <a:gd name="connsiteX1" fmla="*/ 1 w 7551212"/>
              <a:gd name="connsiteY1" fmla="*/ 352885 h 3568532"/>
              <a:gd name="connsiteX2" fmla="*/ 276135 w 7551212"/>
              <a:gd name="connsiteY2" fmla="*/ 0 h 3568532"/>
              <a:gd name="connsiteX3" fmla="*/ 7551212 w 7551212"/>
              <a:gd name="connsiteY3" fmla="*/ 0 h 3568532"/>
              <a:gd name="connsiteX4" fmla="*/ 3976320 w 7551212"/>
              <a:gd name="connsiteY4" fmla="*/ 3555241 h 3568532"/>
              <a:gd name="connsiteX5" fmla="*/ 13612 w 7551212"/>
              <a:gd name="connsiteY5" fmla="*/ 3568532 h 3568532"/>
              <a:gd name="connsiteX0" fmla="*/ 0 w 7619487"/>
              <a:gd name="connsiteY0" fmla="*/ 3759601 h 3759601"/>
              <a:gd name="connsiteX1" fmla="*/ 68276 w 7619487"/>
              <a:gd name="connsiteY1" fmla="*/ 352885 h 3759601"/>
              <a:gd name="connsiteX2" fmla="*/ 344410 w 7619487"/>
              <a:gd name="connsiteY2" fmla="*/ 0 h 3759601"/>
              <a:gd name="connsiteX3" fmla="*/ 7619487 w 7619487"/>
              <a:gd name="connsiteY3" fmla="*/ 0 h 3759601"/>
              <a:gd name="connsiteX4" fmla="*/ 4044595 w 7619487"/>
              <a:gd name="connsiteY4" fmla="*/ 3555241 h 3759601"/>
              <a:gd name="connsiteX5" fmla="*/ 0 w 7619487"/>
              <a:gd name="connsiteY5" fmla="*/ 3759601 h 3759601"/>
              <a:gd name="connsiteX0" fmla="*/ 0 w 7947034"/>
              <a:gd name="connsiteY0" fmla="*/ 3991612 h 3991612"/>
              <a:gd name="connsiteX1" fmla="*/ 395823 w 7947034"/>
              <a:gd name="connsiteY1" fmla="*/ 352885 h 3991612"/>
              <a:gd name="connsiteX2" fmla="*/ 671957 w 7947034"/>
              <a:gd name="connsiteY2" fmla="*/ 0 h 3991612"/>
              <a:gd name="connsiteX3" fmla="*/ 7947034 w 7947034"/>
              <a:gd name="connsiteY3" fmla="*/ 0 h 3991612"/>
              <a:gd name="connsiteX4" fmla="*/ 4372142 w 7947034"/>
              <a:gd name="connsiteY4" fmla="*/ 3555241 h 3991612"/>
              <a:gd name="connsiteX5" fmla="*/ 0 w 7947034"/>
              <a:gd name="connsiteY5" fmla="*/ 3991612 h 3991612"/>
              <a:gd name="connsiteX0" fmla="*/ 0 w 7551249"/>
              <a:gd name="connsiteY0" fmla="*/ 3554884 h 3555241"/>
              <a:gd name="connsiteX1" fmla="*/ 38 w 7551249"/>
              <a:gd name="connsiteY1" fmla="*/ 352885 h 3555241"/>
              <a:gd name="connsiteX2" fmla="*/ 276172 w 7551249"/>
              <a:gd name="connsiteY2" fmla="*/ 0 h 3555241"/>
              <a:gd name="connsiteX3" fmla="*/ 7551249 w 7551249"/>
              <a:gd name="connsiteY3" fmla="*/ 0 h 3555241"/>
              <a:gd name="connsiteX4" fmla="*/ 3976357 w 7551249"/>
              <a:gd name="connsiteY4" fmla="*/ 3555241 h 3555241"/>
              <a:gd name="connsiteX5" fmla="*/ 0 w 7551249"/>
              <a:gd name="connsiteY5" fmla="*/ 3554884 h 355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51249" h="3555241">
                <a:moveTo>
                  <a:pt x="0" y="3554884"/>
                </a:moveTo>
                <a:cubicBezTo>
                  <a:pt x="13" y="2455706"/>
                  <a:pt x="25" y="1452063"/>
                  <a:pt x="38" y="352885"/>
                </a:cubicBezTo>
                <a:lnTo>
                  <a:pt x="276172" y="0"/>
                </a:lnTo>
                <a:lnTo>
                  <a:pt x="7551249" y="0"/>
                </a:lnTo>
                <a:lnTo>
                  <a:pt x="3976357" y="3555241"/>
                </a:lnTo>
                <a:lnTo>
                  <a:pt x="0" y="3554884"/>
                </a:ln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Right Triangle 7"/>
          <p:cNvSpPr/>
          <p:nvPr/>
        </p:nvSpPr>
        <p:spPr>
          <a:xfrm flipH="1">
            <a:off x="11494907" y="5392739"/>
            <a:ext cx="204840" cy="204787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9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091" y="341314"/>
            <a:ext cx="2267541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6238" y="4465307"/>
            <a:ext cx="3906975" cy="1228655"/>
          </a:xfrm>
        </p:spPr>
        <p:txBody>
          <a:bodyPr tIns="0"/>
          <a:lstStyle>
            <a:lvl1pPr algn="r"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0022" y="5762454"/>
            <a:ext cx="4573191" cy="640080"/>
          </a:xfrm>
        </p:spPr>
        <p:txBody>
          <a:bodyPr tIns="0" bIns="0">
            <a:no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9590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896" y="278131"/>
            <a:ext cx="9354683" cy="47434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26" y="1381123"/>
            <a:ext cx="11341514" cy="493776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385518" y="752474"/>
            <a:ext cx="9354683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0814422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896" y="278131"/>
            <a:ext cx="9354683" cy="47434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26" y="1381123"/>
            <a:ext cx="11341514" cy="493776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385518" y="752474"/>
            <a:ext cx="9354683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2834945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99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982919" y="2811464"/>
            <a:ext cx="8596964" cy="4060825"/>
          </a:xfrm>
          <a:prstGeom prst="parallelogram">
            <a:avLst>
              <a:gd name="adj" fmla="val 99186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7" name="Parallelogram 16"/>
          <p:cNvSpPr/>
          <p:nvPr/>
        </p:nvSpPr>
        <p:spPr>
          <a:xfrm flipH="1">
            <a:off x="-13652" y="-13647"/>
            <a:ext cx="8248688" cy="3980811"/>
          </a:xfrm>
          <a:custGeom>
            <a:avLst/>
            <a:gdLst>
              <a:gd name="connsiteX0" fmla="*/ 0 w 9784080"/>
              <a:gd name="connsiteY0" fmla="*/ 3967163 h 3967163"/>
              <a:gd name="connsiteX1" fmla="*/ 3974383 w 9784080"/>
              <a:gd name="connsiteY1" fmla="*/ 0 h 3967163"/>
              <a:gd name="connsiteX2" fmla="*/ 9784080 w 9784080"/>
              <a:gd name="connsiteY2" fmla="*/ 0 h 3967163"/>
              <a:gd name="connsiteX3" fmla="*/ 5809697 w 9784080"/>
              <a:gd name="connsiteY3" fmla="*/ 3967163 h 3967163"/>
              <a:gd name="connsiteX4" fmla="*/ 0 w 9784080"/>
              <a:gd name="connsiteY4" fmla="*/ 3967163 h 3967163"/>
              <a:gd name="connsiteX0" fmla="*/ 0 w 9784080"/>
              <a:gd name="connsiteY0" fmla="*/ 3967163 h 3967163"/>
              <a:gd name="connsiteX1" fmla="*/ 3974383 w 9784080"/>
              <a:gd name="connsiteY1" fmla="*/ 0 h 3967163"/>
              <a:gd name="connsiteX2" fmla="*/ 9784080 w 9784080"/>
              <a:gd name="connsiteY2" fmla="*/ 0 h 3967163"/>
              <a:gd name="connsiteX3" fmla="*/ 8232892 w 9784080"/>
              <a:gd name="connsiteY3" fmla="*/ 1555845 h 3967163"/>
              <a:gd name="connsiteX4" fmla="*/ 5809697 w 9784080"/>
              <a:gd name="connsiteY4" fmla="*/ 3967163 h 3967163"/>
              <a:gd name="connsiteX5" fmla="*/ 0 w 9784080"/>
              <a:gd name="connsiteY5" fmla="*/ 3967163 h 3967163"/>
              <a:gd name="connsiteX0" fmla="*/ 0 w 9784080"/>
              <a:gd name="connsiteY0" fmla="*/ 3980811 h 3980811"/>
              <a:gd name="connsiteX1" fmla="*/ 3974383 w 9784080"/>
              <a:gd name="connsiteY1" fmla="*/ 13648 h 3980811"/>
              <a:gd name="connsiteX2" fmla="*/ 8246540 w 9784080"/>
              <a:gd name="connsiteY2" fmla="*/ 0 h 3980811"/>
              <a:gd name="connsiteX3" fmla="*/ 9784080 w 9784080"/>
              <a:gd name="connsiteY3" fmla="*/ 13648 h 3980811"/>
              <a:gd name="connsiteX4" fmla="*/ 8232892 w 9784080"/>
              <a:gd name="connsiteY4" fmla="*/ 1569493 h 3980811"/>
              <a:gd name="connsiteX5" fmla="*/ 5809697 w 9784080"/>
              <a:gd name="connsiteY5" fmla="*/ 3980811 h 3980811"/>
              <a:gd name="connsiteX6" fmla="*/ 0 w 9784080"/>
              <a:gd name="connsiteY6" fmla="*/ 3980811 h 3980811"/>
              <a:gd name="connsiteX0" fmla="*/ 0 w 9784080"/>
              <a:gd name="connsiteY0" fmla="*/ 3980811 h 3980811"/>
              <a:gd name="connsiteX1" fmla="*/ 3974383 w 9784080"/>
              <a:gd name="connsiteY1" fmla="*/ 13648 h 3980811"/>
              <a:gd name="connsiteX2" fmla="*/ 8246540 w 9784080"/>
              <a:gd name="connsiteY2" fmla="*/ 0 h 3980811"/>
              <a:gd name="connsiteX3" fmla="*/ 9784080 w 9784080"/>
              <a:gd name="connsiteY3" fmla="*/ 13648 h 3980811"/>
              <a:gd name="connsiteX4" fmla="*/ 8232892 w 9784080"/>
              <a:gd name="connsiteY4" fmla="*/ 1569493 h 3980811"/>
              <a:gd name="connsiteX5" fmla="*/ 5809697 w 9784080"/>
              <a:gd name="connsiteY5" fmla="*/ 3980811 h 3980811"/>
              <a:gd name="connsiteX6" fmla="*/ 0 w 9784080"/>
              <a:gd name="connsiteY6" fmla="*/ 3980811 h 3980811"/>
              <a:gd name="connsiteX0" fmla="*/ 0 w 8246540"/>
              <a:gd name="connsiteY0" fmla="*/ 3980811 h 3980811"/>
              <a:gd name="connsiteX1" fmla="*/ 3974383 w 8246540"/>
              <a:gd name="connsiteY1" fmla="*/ 13648 h 3980811"/>
              <a:gd name="connsiteX2" fmla="*/ 8246540 w 8246540"/>
              <a:gd name="connsiteY2" fmla="*/ 0 h 3980811"/>
              <a:gd name="connsiteX3" fmla="*/ 8232892 w 8246540"/>
              <a:gd name="connsiteY3" fmla="*/ 1569493 h 3980811"/>
              <a:gd name="connsiteX4" fmla="*/ 5809697 w 8246540"/>
              <a:gd name="connsiteY4" fmla="*/ 3980811 h 3980811"/>
              <a:gd name="connsiteX5" fmla="*/ 0 w 8246540"/>
              <a:gd name="connsiteY5" fmla="*/ 3980811 h 398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6540" h="3980811">
                <a:moveTo>
                  <a:pt x="0" y="3980811"/>
                </a:moveTo>
                <a:lnTo>
                  <a:pt x="3974383" y="13648"/>
                </a:lnTo>
                <a:lnTo>
                  <a:pt x="8246540" y="0"/>
                </a:lnTo>
                <a:lnTo>
                  <a:pt x="8232892" y="1569493"/>
                </a:lnTo>
                <a:lnTo>
                  <a:pt x="5809697" y="3980811"/>
                </a:lnTo>
                <a:lnTo>
                  <a:pt x="0" y="39808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982919" y="2811464"/>
            <a:ext cx="8596964" cy="4060825"/>
          </a:xfrm>
          <a:prstGeom prst="parallelogram">
            <a:avLst>
              <a:gd name="adj" fmla="val 99186"/>
            </a:avLst>
          </a:prstGeom>
          <a:solidFill>
            <a:schemeClr val="accent5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7" name="Parallelogram 6"/>
          <p:cNvSpPr/>
          <p:nvPr/>
        </p:nvSpPr>
        <p:spPr>
          <a:xfrm flipH="1">
            <a:off x="164559" y="3113089"/>
            <a:ext cx="1920740" cy="854075"/>
          </a:xfrm>
          <a:prstGeom prst="parallelogram">
            <a:avLst>
              <a:gd name="adj" fmla="val 9775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4" name="Right Triangle 13"/>
          <p:cNvSpPr/>
          <p:nvPr/>
        </p:nvSpPr>
        <p:spPr>
          <a:xfrm flipH="1">
            <a:off x="11494907" y="5395914"/>
            <a:ext cx="204840" cy="204787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15" name="Picture 2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17916" y="341313"/>
            <a:ext cx="2270716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67588" y="4319126"/>
            <a:ext cx="3475625" cy="1371600"/>
          </a:xfrm>
        </p:spPr>
        <p:txBody>
          <a:bodyPr tIns="0" bIns="0" anchor="b"/>
          <a:lstStyle>
            <a:lvl1pPr algn="r"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7588" y="5759219"/>
            <a:ext cx="3475625" cy="914400"/>
          </a:xfrm>
        </p:spPr>
        <p:txBody>
          <a:bodyPr tIns="0" bIns="0">
            <a:no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416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9"/>
          <p:cNvSpPr/>
          <p:nvPr/>
        </p:nvSpPr>
        <p:spPr>
          <a:xfrm>
            <a:off x="1587" y="2271714"/>
            <a:ext cx="12190413" cy="4586287"/>
          </a:xfrm>
          <a:custGeom>
            <a:avLst/>
            <a:gdLst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4206328 w 14206328"/>
              <a:gd name="connsiteY2" fmla="*/ 0 h 4585648"/>
              <a:gd name="connsiteX3" fmla="*/ 9658007 w 14206328"/>
              <a:gd name="connsiteY3" fmla="*/ 4585648 h 4585648"/>
              <a:gd name="connsiteX4" fmla="*/ 0 w 14206328"/>
              <a:gd name="connsiteY4" fmla="*/ 4585648 h 4585648"/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3525626 w 14206328"/>
              <a:gd name="connsiteY2" fmla="*/ 0 h 4585648"/>
              <a:gd name="connsiteX3" fmla="*/ 14206328 w 14206328"/>
              <a:gd name="connsiteY3" fmla="*/ 0 h 4585648"/>
              <a:gd name="connsiteX4" fmla="*/ 9658007 w 14206328"/>
              <a:gd name="connsiteY4" fmla="*/ 4585648 h 4585648"/>
              <a:gd name="connsiteX5" fmla="*/ 0 w 14206328"/>
              <a:gd name="connsiteY5" fmla="*/ 4585648 h 4585648"/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3525626 w 14206328"/>
              <a:gd name="connsiteY2" fmla="*/ 0 h 4585648"/>
              <a:gd name="connsiteX3" fmla="*/ 14206328 w 14206328"/>
              <a:gd name="connsiteY3" fmla="*/ 0 h 4585648"/>
              <a:gd name="connsiteX4" fmla="*/ 13525626 w 14206328"/>
              <a:gd name="connsiteY4" fmla="*/ 682668 h 4585648"/>
              <a:gd name="connsiteX5" fmla="*/ 9658007 w 14206328"/>
              <a:gd name="connsiteY5" fmla="*/ 4585648 h 4585648"/>
              <a:gd name="connsiteX6" fmla="*/ 0 w 14206328"/>
              <a:gd name="connsiteY6" fmla="*/ 4585648 h 4585648"/>
              <a:gd name="connsiteX0" fmla="*/ 0 w 13525626"/>
              <a:gd name="connsiteY0" fmla="*/ 4585648 h 4585648"/>
              <a:gd name="connsiteX1" fmla="*/ 4548321 w 13525626"/>
              <a:gd name="connsiteY1" fmla="*/ 0 h 4585648"/>
              <a:gd name="connsiteX2" fmla="*/ 13525626 w 13525626"/>
              <a:gd name="connsiteY2" fmla="*/ 0 h 4585648"/>
              <a:gd name="connsiteX3" fmla="*/ 13525626 w 13525626"/>
              <a:gd name="connsiteY3" fmla="*/ 682668 h 4585648"/>
              <a:gd name="connsiteX4" fmla="*/ 9658007 w 13525626"/>
              <a:gd name="connsiteY4" fmla="*/ 4585648 h 4585648"/>
              <a:gd name="connsiteX5" fmla="*/ 0 w 13525626"/>
              <a:gd name="connsiteY5" fmla="*/ 4585648 h 4585648"/>
              <a:gd name="connsiteX0" fmla="*/ 0 w 13525626"/>
              <a:gd name="connsiteY0" fmla="*/ 4585648 h 4585648"/>
              <a:gd name="connsiteX1" fmla="*/ 1337865 w 13525626"/>
              <a:gd name="connsiteY1" fmla="*/ 3235527 h 4585648"/>
              <a:gd name="connsiteX2" fmla="*/ 4548321 w 13525626"/>
              <a:gd name="connsiteY2" fmla="*/ 0 h 4585648"/>
              <a:gd name="connsiteX3" fmla="*/ 13525626 w 13525626"/>
              <a:gd name="connsiteY3" fmla="*/ 0 h 4585648"/>
              <a:gd name="connsiteX4" fmla="*/ 13525626 w 13525626"/>
              <a:gd name="connsiteY4" fmla="*/ 682668 h 4585648"/>
              <a:gd name="connsiteX5" fmla="*/ 9658007 w 13525626"/>
              <a:gd name="connsiteY5" fmla="*/ 4585648 h 4585648"/>
              <a:gd name="connsiteX6" fmla="*/ 0 w 13525626"/>
              <a:gd name="connsiteY6" fmla="*/ 4585648 h 4585648"/>
              <a:gd name="connsiteX0" fmla="*/ 0 w 13525626"/>
              <a:gd name="connsiteY0" fmla="*/ 4585648 h 4585648"/>
              <a:gd name="connsiteX1" fmla="*/ 1337865 w 13525626"/>
              <a:gd name="connsiteY1" fmla="*/ 3235527 h 4585648"/>
              <a:gd name="connsiteX2" fmla="*/ 4548321 w 13525626"/>
              <a:gd name="connsiteY2" fmla="*/ 0 h 4585648"/>
              <a:gd name="connsiteX3" fmla="*/ 13525626 w 13525626"/>
              <a:gd name="connsiteY3" fmla="*/ 0 h 4585648"/>
              <a:gd name="connsiteX4" fmla="*/ 13525626 w 13525626"/>
              <a:gd name="connsiteY4" fmla="*/ 682668 h 4585648"/>
              <a:gd name="connsiteX5" fmla="*/ 9658007 w 13525626"/>
              <a:gd name="connsiteY5" fmla="*/ 4585648 h 4585648"/>
              <a:gd name="connsiteX6" fmla="*/ 1340933 w 13525626"/>
              <a:gd name="connsiteY6" fmla="*/ 4582580 h 4585648"/>
              <a:gd name="connsiteX7" fmla="*/ 0 w 13525626"/>
              <a:gd name="connsiteY7" fmla="*/ 4585648 h 4585648"/>
              <a:gd name="connsiteX0" fmla="*/ 3068 w 12187761"/>
              <a:gd name="connsiteY0" fmla="*/ 4582580 h 4585648"/>
              <a:gd name="connsiteX1" fmla="*/ 0 w 12187761"/>
              <a:gd name="connsiteY1" fmla="*/ 3235527 h 4585648"/>
              <a:gd name="connsiteX2" fmla="*/ 3210456 w 12187761"/>
              <a:gd name="connsiteY2" fmla="*/ 0 h 4585648"/>
              <a:gd name="connsiteX3" fmla="*/ 12187761 w 12187761"/>
              <a:gd name="connsiteY3" fmla="*/ 0 h 4585648"/>
              <a:gd name="connsiteX4" fmla="*/ 12187761 w 12187761"/>
              <a:gd name="connsiteY4" fmla="*/ 682668 h 4585648"/>
              <a:gd name="connsiteX5" fmla="*/ 8320142 w 12187761"/>
              <a:gd name="connsiteY5" fmla="*/ 4585648 h 4585648"/>
              <a:gd name="connsiteX6" fmla="*/ 3068 w 12187761"/>
              <a:gd name="connsiteY6" fmla="*/ 4582580 h 458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7761" h="4585648">
                <a:moveTo>
                  <a:pt x="3068" y="4582580"/>
                </a:moveTo>
                <a:cubicBezTo>
                  <a:pt x="2045" y="4133562"/>
                  <a:pt x="1023" y="3684545"/>
                  <a:pt x="0" y="3235527"/>
                </a:cubicBezTo>
                <a:lnTo>
                  <a:pt x="3210456" y="0"/>
                </a:lnTo>
                <a:lnTo>
                  <a:pt x="12187761" y="0"/>
                </a:lnTo>
                <a:lnTo>
                  <a:pt x="12187761" y="682668"/>
                </a:lnTo>
                <a:lnTo>
                  <a:pt x="8320142" y="4585648"/>
                </a:lnTo>
                <a:lnTo>
                  <a:pt x="3068" y="458258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Parallelogram 3"/>
          <p:cNvSpPr/>
          <p:nvPr/>
        </p:nvSpPr>
        <p:spPr>
          <a:xfrm flipH="1">
            <a:off x="403331" y="744538"/>
            <a:ext cx="6610484" cy="1731962"/>
          </a:xfrm>
          <a:prstGeom prst="parallelogram">
            <a:avLst>
              <a:gd name="adj" fmla="val 9918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Parallelogram 4"/>
          <p:cNvSpPr/>
          <p:nvPr/>
        </p:nvSpPr>
        <p:spPr>
          <a:xfrm flipH="1">
            <a:off x="6248441" y="1425576"/>
            <a:ext cx="1540276" cy="682625"/>
          </a:xfrm>
          <a:prstGeom prst="parallelogram">
            <a:avLst>
              <a:gd name="adj" fmla="val 9918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Parallelogram 9"/>
          <p:cNvSpPr/>
          <p:nvPr/>
        </p:nvSpPr>
        <p:spPr>
          <a:xfrm>
            <a:off x="1587" y="2271714"/>
            <a:ext cx="12190413" cy="4586287"/>
          </a:xfrm>
          <a:custGeom>
            <a:avLst/>
            <a:gdLst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4206328 w 14206328"/>
              <a:gd name="connsiteY2" fmla="*/ 0 h 4585648"/>
              <a:gd name="connsiteX3" fmla="*/ 9658007 w 14206328"/>
              <a:gd name="connsiteY3" fmla="*/ 4585648 h 4585648"/>
              <a:gd name="connsiteX4" fmla="*/ 0 w 14206328"/>
              <a:gd name="connsiteY4" fmla="*/ 4585648 h 4585648"/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3525626 w 14206328"/>
              <a:gd name="connsiteY2" fmla="*/ 0 h 4585648"/>
              <a:gd name="connsiteX3" fmla="*/ 14206328 w 14206328"/>
              <a:gd name="connsiteY3" fmla="*/ 0 h 4585648"/>
              <a:gd name="connsiteX4" fmla="*/ 9658007 w 14206328"/>
              <a:gd name="connsiteY4" fmla="*/ 4585648 h 4585648"/>
              <a:gd name="connsiteX5" fmla="*/ 0 w 14206328"/>
              <a:gd name="connsiteY5" fmla="*/ 4585648 h 4585648"/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3525626 w 14206328"/>
              <a:gd name="connsiteY2" fmla="*/ 0 h 4585648"/>
              <a:gd name="connsiteX3" fmla="*/ 14206328 w 14206328"/>
              <a:gd name="connsiteY3" fmla="*/ 0 h 4585648"/>
              <a:gd name="connsiteX4" fmla="*/ 13525626 w 14206328"/>
              <a:gd name="connsiteY4" fmla="*/ 682668 h 4585648"/>
              <a:gd name="connsiteX5" fmla="*/ 9658007 w 14206328"/>
              <a:gd name="connsiteY5" fmla="*/ 4585648 h 4585648"/>
              <a:gd name="connsiteX6" fmla="*/ 0 w 14206328"/>
              <a:gd name="connsiteY6" fmla="*/ 4585648 h 4585648"/>
              <a:gd name="connsiteX0" fmla="*/ 0 w 13525626"/>
              <a:gd name="connsiteY0" fmla="*/ 4585648 h 4585648"/>
              <a:gd name="connsiteX1" fmla="*/ 4548321 w 13525626"/>
              <a:gd name="connsiteY1" fmla="*/ 0 h 4585648"/>
              <a:gd name="connsiteX2" fmla="*/ 13525626 w 13525626"/>
              <a:gd name="connsiteY2" fmla="*/ 0 h 4585648"/>
              <a:gd name="connsiteX3" fmla="*/ 13525626 w 13525626"/>
              <a:gd name="connsiteY3" fmla="*/ 682668 h 4585648"/>
              <a:gd name="connsiteX4" fmla="*/ 9658007 w 13525626"/>
              <a:gd name="connsiteY4" fmla="*/ 4585648 h 4585648"/>
              <a:gd name="connsiteX5" fmla="*/ 0 w 13525626"/>
              <a:gd name="connsiteY5" fmla="*/ 4585648 h 4585648"/>
              <a:gd name="connsiteX0" fmla="*/ 0 w 13525626"/>
              <a:gd name="connsiteY0" fmla="*/ 4585648 h 4585648"/>
              <a:gd name="connsiteX1" fmla="*/ 1337865 w 13525626"/>
              <a:gd name="connsiteY1" fmla="*/ 3235527 h 4585648"/>
              <a:gd name="connsiteX2" fmla="*/ 4548321 w 13525626"/>
              <a:gd name="connsiteY2" fmla="*/ 0 h 4585648"/>
              <a:gd name="connsiteX3" fmla="*/ 13525626 w 13525626"/>
              <a:gd name="connsiteY3" fmla="*/ 0 h 4585648"/>
              <a:gd name="connsiteX4" fmla="*/ 13525626 w 13525626"/>
              <a:gd name="connsiteY4" fmla="*/ 682668 h 4585648"/>
              <a:gd name="connsiteX5" fmla="*/ 9658007 w 13525626"/>
              <a:gd name="connsiteY5" fmla="*/ 4585648 h 4585648"/>
              <a:gd name="connsiteX6" fmla="*/ 0 w 13525626"/>
              <a:gd name="connsiteY6" fmla="*/ 4585648 h 4585648"/>
              <a:gd name="connsiteX0" fmla="*/ 0 w 13525626"/>
              <a:gd name="connsiteY0" fmla="*/ 4585648 h 4585648"/>
              <a:gd name="connsiteX1" fmla="*/ 1337865 w 13525626"/>
              <a:gd name="connsiteY1" fmla="*/ 3235527 h 4585648"/>
              <a:gd name="connsiteX2" fmla="*/ 4548321 w 13525626"/>
              <a:gd name="connsiteY2" fmla="*/ 0 h 4585648"/>
              <a:gd name="connsiteX3" fmla="*/ 13525626 w 13525626"/>
              <a:gd name="connsiteY3" fmla="*/ 0 h 4585648"/>
              <a:gd name="connsiteX4" fmla="*/ 13525626 w 13525626"/>
              <a:gd name="connsiteY4" fmla="*/ 682668 h 4585648"/>
              <a:gd name="connsiteX5" fmla="*/ 9658007 w 13525626"/>
              <a:gd name="connsiteY5" fmla="*/ 4585648 h 4585648"/>
              <a:gd name="connsiteX6" fmla="*/ 1340933 w 13525626"/>
              <a:gd name="connsiteY6" fmla="*/ 4582580 h 4585648"/>
              <a:gd name="connsiteX7" fmla="*/ 0 w 13525626"/>
              <a:gd name="connsiteY7" fmla="*/ 4585648 h 4585648"/>
              <a:gd name="connsiteX0" fmla="*/ 3068 w 12187761"/>
              <a:gd name="connsiteY0" fmla="*/ 4582580 h 4585648"/>
              <a:gd name="connsiteX1" fmla="*/ 0 w 12187761"/>
              <a:gd name="connsiteY1" fmla="*/ 3235527 h 4585648"/>
              <a:gd name="connsiteX2" fmla="*/ 3210456 w 12187761"/>
              <a:gd name="connsiteY2" fmla="*/ 0 h 4585648"/>
              <a:gd name="connsiteX3" fmla="*/ 12187761 w 12187761"/>
              <a:gd name="connsiteY3" fmla="*/ 0 h 4585648"/>
              <a:gd name="connsiteX4" fmla="*/ 12187761 w 12187761"/>
              <a:gd name="connsiteY4" fmla="*/ 682668 h 4585648"/>
              <a:gd name="connsiteX5" fmla="*/ 8320142 w 12187761"/>
              <a:gd name="connsiteY5" fmla="*/ 4585648 h 4585648"/>
              <a:gd name="connsiteX6" fmla="*/ 3068 w 12187761"/>
              <a:gd name="connsiteY6" fmla="*/ 4582580 h 458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7761" h="4585648">
                <a:moveTo>
                  <a:pt x="3068" y="4582580"/>
                </a:moveTo>
                <a:cubicBezTo>
                  <a:pt x="2045" y="4133562"/>
                  <a:pt x="1023" y="3684545"/>
                  <a:pt x="0" y="3235527"/>
                </a:cubicBezTo>
                <a:lnTo>
                  <a:pt x="3210456" y="0"/>
                </a:lnTo>
                <a:lnTo>
                  <a:pt x="12187761" y="0"/>
                </a:lnTo>
                <a:lnTo>
                  <a:pt x="12187761" y="682668"/>
                </a:lnTo>
                <a:lnTo>
                  <a:pt x="8320142" y="4585648"/>
                </a:lnTo>
                <a:lnTo>
                  <a:pt x="3068" y="4582580"/>
                </a:lnTo>
                <a:close/>
              </a:path>
            </a:pathLst>
          </a:custGeom>
          <a:solidFill>
            <a:schemeClr val="accent5">
              <a:alpha val="74902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Right Triangle 7"/>
          <p:cNvSpPr/>
          <p:nvPr/>
        </p:nvSpPr>
        <p:spPr>
          <a:xfrm flipH="1">
            <a:off x="7883992" y="5200650"/>
            <a:ext cx="204840" cy="204788"/>
          </a:xfrm>
          <a:prstGeom prst="rtTriangl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2646300" y="3776392"/>
            <a:ext cx="5135812" cy="1841409"/>
          </a:xfrm>
        </p:spPr>
        <p:txBody>
          <a:bodyPr tIns="0" bIns="0" anchor="b"/>
          <a:lstStyle>
            <a:lvl1pPr algn="r">
              <a:defRPr sz="66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99401" y="325875"/>
            <a:ext cx="12020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arallelogram 9"/>
          <p:cNvSpPr/>
          <p:nvPr userDrawn="1"/>
        </p:nvSpPr>
        <p:spPr>
          <a:xfrm>
            <a:off x="-3176" y="2271714"/>
            <a:ext cx="12190413" cy="4586287"/>
          </a:xfrm>
          <a:custGeom>
            <a:avLst/>
            <a:gdLst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4206328 w 14206328"/>
              <a:gd name="connsiteY2" fmla="*/ 0 h 4585648"/>
              <a:gd name="connsiteX3" fmla="*/ 9658007 w 14206328"/>
              <a:gd name="connsiteY3" fmla="*/ 4585648 h 4585648"/>
              <a:gd name="connsiteX4" fmla="*/ 0 w 14206328"/>
              <a:gd name="connsiteY4" fmla="*/ 4585648 h 4585648"/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3525626 w 14206328"/>
              <a:gd name="connsiteY2" fmla="*/ 0 h 4585648"/>
              <a:gd name="connsiteX3" fmla="*/ 14206328 w 14206328"/>
              <a:gd name="connsiteY3" fmla="*/ 0 h 4585648"/>
              <a:gd name="connsiteX4" fmla="*/ 9658007 w 14206328"/>
              <a:gd name="connsiteY4" fmla="*/ 4585648 h 4585648"/>
              <a:gd name="connsiteX5" fmla="*/ 0 w 14206328"/>
              <a:gd name="connsiteY5" fmla="*/ 4585648 h 4585648"/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3525626 w 14206328"/>
              <a:gd name="connsiteY2" fmla="*/ 0 h 4585648"/>
              <a:gd name="connsiteX3" fmla="*/ 14206328 w 14206328"/>
              <a:gd name="connsiteY3" fmla="*/ 0 h 4585648"/>
              <a:gd name="connsiteX4" fmla="*/ 13525626 w 14206328"/>
              <a:gd name="connsiteY4" fmla="*/ 682668 h 4585648"/>
              <a:gd name="connsiteX5" fmla="*/ 9658007 w 14206328"/>
              <a:gd name="connsiteY5" fmla="*/ 4585648 h 4585648"/>
              <a:gd name="connsiteX6" fmla="*/ 0 w 14206328"/>
              <a:gd name="connsiteY6" fmla="*/ 4585648 h 4585648"/>
              <a:gd name="connsiteX0" fmla="*/ 0 w 13525626"/>
              <a:gd name="connsiteY0" fmla="*/ 4585648 h 4585648"/>
              <a:gd name="connsiteX1" fmla="*/ 4548321 w 13525626"/>
              <a:gd name="connsiteY1" fmla="*/ 0 h 4585648"/>
              <a:gd name="connsiteX2" fmla="*/ 13525626 w 13525626"/>
              <a:gd name="connsiteY2" fmla="*/ 0 h 4585648"/>
              <a:gd name="connsiteX3" fmla="*/ 13525626 w 13525626"/>
              <a:gd name="connsiteY3" fmla="*/ 682668 h 4585648"/>
              <a:gd name="connsiteX4" fmla="*/ 9658007 w 13525626"/>
              <a:gd name="connsiteY4" fmla="*/ 4585648 h 4585648"/>
              <a:gd name="connsiteX5" fmla="*/ 0 w 13525626"/>
              <a:gd name="connsiteY5" fmla="*/ 4585648 h 4585648"/>
              <a:gd name="connsiteX0" fmla="*/ 0 w 13525626"/>
              <a:gd name="connsiteY0" fmla="*/ 4585648 h 4585648"/>
              <a:gd name="connsiteX1" fmla="*/ 1337865 w 13525626"/>
              <a:gd name="connsiteY1" fmla="*/ 3235527 h 4585648"/>
              <a:gd name="connsiteX2" fmla="*/ 4548321 w 13525626"/>
              <a:gd name="connsiteY2" fmla="*/ 0 h 4585648"/>
              <a:gd name="connsiteX3" fmla="*/ 13525626 w 13525626"/>
              <a:gd name="connsiteY3" fmla="*/ 0 h 4585648"/>
              <a:gd name="connsiteX4" fmla="*/ 13525626 w 13525626"/>
              <a:gd name="connsiteY4" fmla="*/ 682668 h 4585648"/>
              <a:gd name="connsiteX5" fmla="*/ 9658007 w 13525626"/>
              <a:gd name="connsiteY5" fmla="*/ 4585648 h 4585648"/>
              <a:gd name="connsiteX6" fmla="*/ 0 w 13525626"/>
              <a:gd name="connsiteY6" fmla="*/ 4585648 h 4585648"/>
              <a:gd name="connsiteX0" fmla="*/ 0 w 13525626"/>
              <a:gd name="connsiteY0" fmla="*/ 4585648 h 4585648"/>
              <a:gd name="connsiteX1" fmla="*/ 1337865 w 13525626"/>
              <a:gd name="connsiteY1" fmla="*/ 3235527 h 4585648"/>
              <a:gd name="connsiteX2" fmla="*/ 4548321 w 13525626"/>
              <a:gd name="connsiteY2" fmla="*/ 0 h 4585648"/>
              <a:gd name="connsiteX3" fmla="*/ 13525626 w 13525626"/>
              <a:gd name="connsiteY3" fmla="*/ 0 h 4585648"/>
              <a:gd name="connsiteX4" fmla="*/ 13525626 w 13525626"/>
              <a:gd name="connsiteY4" fmla="*/ 682668 h 4585648"/>
              <a:gd name="connsiteX5" fmla="*/ 9658007 w 13525626"/>
              <a:gd name="connsiteY5" fmla="*/ 4585648 h 4585648"/>
              <a:gd name="connsiteX6" fmla="*/ 1340933 w 13525626"/>
              <a:gd name="connsiteY6" fmla="*/ 4582580 h 4585648"/>
              <a:gd name="connsiteX7" fmla="*/ 0 w 13525626"/>
              <a:gd name="connsiteY7" fmla="*/ 4585648 h 4585648"/>
              <a:gd name="connsiteX0" fmla="*/ 3068 w 12187761"/>
              <a:gd name="connsiteY0" fmla="*/ 4582580 h 4585648"/>
              <a:gd name="connsiteX1" fmla="*/ 0 w 12187761"/>
              <a:gd name="connsiteY1" fmla="*/ 3235527 h 4585648"/>
              <a:gd name="connsiteX2" fmla="*/ 3210456 w 12187761"/>
              <a:gd name="connsiteY2" fmla="*/ 0 h 4585648"/>
              <a:gd name="connsiteX3" fmla="*/ 12187761 w 12187761"/>
              <a:gd name="connsiteY3" fmla="*/ 0 h 4585648"/>
              <a:gd name="connsiteX4" fmla="*/ 12187761 w 12187761"/>
              <a:gd name="connsiteY4" fmla="*/ 682668 h 4585648"/>
              <a:gd name="connsiteX5" fmla="*/ 8320142 w 12187761"/>
              <a:gd name="connsiteY5" fmla="*/ 4585648 h 4585648"/>
              <a:gd name="connsiteX6" fmla="*/ 3068 w 12187761"/>
              <a:gd name="connsiteY6" fmla="*/ 4582580 h 458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7761" h="4585648">
                <a:moveTo>
                  <a:pt x="3068" y="4582580"/>
                </a:moveTo>
                <a:cubicBezTo>
                  <a:pt x="2045" y="4133562"/>
                  <a:pt x="1023" y="3684545"/>
                  <a:pt x="0" y="3235527"/>
                </a:cubicBezTo>
                <a:lnTo>
                  <a:pt x="3210456" y="0"/>
                </a:lnTo>
                <a:lnTo>
                  <a:pt x="12187761" y="0"/>
                </a:lnTo>
                <a:lnTo>
                  <a:pt x="12187761" y="682668"/>
                </a:lnTo>
                <a:lnTo>
                  <a:pt x="8320142" y="4585648"/>
                </a:lnTo>
                <a:lnTo>
                  <a:pt x="3068" y="45825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1" name="Parallelogram 10"/>
          <p:cNvSpPr/>
          <p:nvPr userDrawn="1"/>
        </p:nvSpPr>
        <p:spPr>
          <a:xfrm flipH="1">
            <a:off x="403331" y="744538"/>
            <a:ext cx="6610484" cy="1731962"/>
          </a:xfrm>
          <a:prstGeom prst="parallelogram">
            <a:avLst>
              <a:gd name="adj" fmla="val 99186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Parallelogram 11"/>
          <p:cNvSpPr/>
          <p:nvPr userDrawn="1"/>
        </p:nvSpPr>
        <p:spPr>
          <a:xfrm flipH="1">
            <a:off x="6248441" y="1425576"/>
            <a:ext cx="1540276" cy="682625"/>
          </a:xfrm>
          <a:prstGeom prst="parallelogram">
            <a:avLst>
              <a:gd name="adj" fmla="val 99186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Parallelogram 9"/>
          <p:cNvSpPr/>
          <p:nvPr userDrawn="1"/>
        </p:nvSpPr>
        <p:spPr>
          <a:xfrm>
            <a:off x="-3176" y="2271714"/>
            <a:ext cx="12190413" cy="4586287"/>
          </a:xfrm>
          <a:custGeom>
            <a:avLst/>
            <a:gdLst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4206328 w 14206328"/>
              <a:gd name="connsiteY2" fmla="*/ 0 h 4585648"/>
              <a:gd name="connsiteX3" fmla="*/ 9658007 w 14206328"/>
              <a:gd name="connsiteY3" fmla="*/ 4585648 h 4585648"/>
              <a:gd name="connsiteX4" fmla="*/ 0 w 14206328"/>
              <a:gd name="connsiteY4" fmla="*/ 4585648 h 4585648"/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3525626 w 14206328"/>
              <a:gd name="connsiteY2" fmla="*/ 0 h 4585648"/>
              <a:gd name="connsiteX3" fmla="*/ 14206328 w 14206328"/>
              <a:gd name="connsiteY3" fmla="*/ 0 h 4585648"/>
              <a:gd name="connsiteX4" fmla="*/ 9658007 w 14206328"/>
              <a:gd name="connsiteY4" fmla="*/ 4585648 h 4585648"/>
              <a:gd name="connsiteX5" fmla="*/ 0 w 14206328"/>
              <a:gd name="connsiteY5" fmla="*/ 4585648 h 4585648"/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3525626 w 14206328"/>
              <a:gd name="connsiteY2" fmla="*/ 0 h 4585648"/>
              <a:gd name="connsiteX3" fmla="*/ 14206328 w 14206328"/>
              <a:gd name="connsiteY3" fmla="*/ 0 h 4585648"/>
              <a:gd name="connsiteX4" fmla="*/ 13525626 w 14206328"/>
              <a:gd name="connsiteY4" fmla="*/ 682668 h 4585648"/>
              <a:gd name="connsiteX5" fmla="*/ 9658007 w 14206328"/>
              <a:gd name="connsiteY5" fmla="*/ 4585648 h 4585648"/>
              <a:gd name="connsiteX6" fmla="*/ 0 w 14206328"/>
              <a:gd name="connsiteY6" fmla="*/ 4585648 h 4585648"/>
              <a:gd name="connsiteX0" fmla="*/ 0 w 13525626"/>
              <a:gd name="connsiteY0" fmla="*/ 4585648 h 4585648"/>
              <a:gd name="connsiteX1" fmla="*/ 4548321 w 13525626"/>
              <a:gd name="connsiteY1" fmla="*/ 0 h 4585648"/>
              <a:gd name="connsiteX2" fmla="*/ 13525626 w 13525626"/>
              <a:gd name="connsiteY2" fmla="*/ 0 h 4585648"/>
              <a:gd name="connsiteX3" fmla="*/ 13525626 w 13525626"/>
              <a:gd name="connsiteY3" fmla="*/ 682668 h 4585648"/>
              <a:gd name="connsiteX4" fmla="*/ 9658007 w 13525626"/>
              <a:gd name="connsiteY4" fmla="*/ 4585648 h 4585648"/>
              <a:gd name="connsiteX5" fmla="*/ 0 w 13525626"/>
              <a:gd name="connsiteY5" fmla="*/ 4585648 h 4585648"/>
              <a:gd name="connsiteX0" fmla="*/ 0 w 13525626"/>
              <a:gd name="connsiteY0" fmla="*/ 4585648 h 4585648"/>
              <a:gd name="connsiteX1" fmla="*/ 1337865 w 13525626"/>
              <a:gd name="connsiteY1" fmla="*/ 3235527 h 4585648"/>
              <a:gd name="connsiteX2" fmla="*/ 4548321 w 13525626"/>
              <a:gd name="connsiteY2" fmla="*/ 0 h 4585648"/>
              <a:gd name="connsiteX3" fmla="*/ 13525626 w 13525626"/>
              <a:gd name="connsiteY3" fmla="*/ 0 h 4585648"/>
              <a:gd name="connsiteX4" fmla="*/ 13525626 w 13525626"/>
              <a:gd name="connsiteY4" fmla="*/ 682668 h 4585648"/>
              <a:gd name="connsiteX5" fmla="*/ 9658007 w 13525626"/>
              <a:gd name="connsiteY5" fmla="*/ 4585648 h 4585648"/>
              <a:gd name="connsiteX6" fmla="*/ 0 w 13525626"/>
              <a:gd name="connsiteY6" fmla="*/ 4585648 h 4585648"/>
              <a:gd name="connsiteX0" fmla="*/ 0 w 13525626"/>
              <a:gd name="connsiteY0" fmla="*/ 4585648 h 4585648"/>
              <a:gd name="connsiteX1" fmla="*/ 1337865 w 13525626"/>
              <a:gd name="connsiteY1" fmla="*/ 3235527 h 4585648"/>
              <a:gd name="connsiteX2" fmla="*/ 4548321 w 13525626"/>
              <a:gd name="connsiteY2" fmla="*/ 0 h 4585648"/>
              <a:gd name="connsiteX3" fmla="*/ 13525626 w 13525626"/>
              <a:gd name="connsiteY3" fmla="*/ 0 h 4585648"/>
              <a:gd name="connsiteX4" fmla="*/ 13525626 w 13525626"/>
              <a:gd name="connsiteY4" fmla="*/ 682668 h 4585648"/>
              <a:gd name="connsiteX5" fmla="*/ 9658007 w 13525626"/>
              <a:gd name="connsiteY5" fmla="*/ 4585648 h 4585648"/>
              <a:gd name="connsiteX6" fmla="*/ 1340933 w 13525626"/>
              <a:gd name="connsiteY6" fmla="*/ 4582580 h 4585648"/>
              <a:gd name="connsiteX7" fmla="*/ 0 w 13525626"/>
              <a:gd name="connsiteY7" fmla="*/ 4585648 h 4585648"/>
              <a:gd name="connsiteX0" fmla="*/ 3068 w 12187761"/>
              <a:gd name="connsiteY0" fmla="*/ 4582580 h 4585648"/>
              <a:gd name="connsiteX1" fmla="*/ 0 w 12187761"/>
              <a:gd name="connsiteY1" fmla="*/ 3235527 h 4585648"/>
              <a:gd name="connsiteX2" fmla="*/ 3210456 w 12187761"/>
              <a:gd name="connsiteY2" fmla="*/ 0 h 4585648"/>
              <a:gd name="connsiteX3" fmla="*/ 12187761 w 12187761"/>
              <a:gd name="connsiteY3" fmla="*/ 0 h 4585648"/>
              <a:gd name="connsiteX4" fmla="*/ 12187761 w 12187761"/>
              <a:gd name="connsiteY4" fmla="*/ 682668 h 4585648"/>
              <a:gd name="connsiteX5" fmla="*/ 8320142 w 12187761"/>
              <a:gd name="connsiteY5" fmla="*/ 4585648 h 4585648"/>
              <a:gd name="connsiteX6" fmla="*/ 3068 w 12187761"/>
              <a:gd name="connsiteY6" fmla="*/ 4582580 h 458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7761" h="4585648">
                <a:moveTo>
                  <a:pt x="3068" y="4582580"/>
                </a:moveTo>
                <a:cubicBezTo>
                  <a:pt x="2045" y="4133562"/>
                  <a:pt x="1023" y="3684545"/>
                  <a:pt x="0" y="3235527"/>
                </a:cubicBezTo>
                <a:lnTo>
                  <a:pt x="3210456" y="0"/>
                </a:lnTo>
                <a:lnTo>
                  <a:pt x="12187761" y="0"/>
                </a:lnTo>
                <a:lnTo>
                  <a:pt x="12187761" y="682668"/>
                </a:lnTo>
                <a:lnTo>
                  <a:pt x="8320142" y="4585648"/>
                </a:lnTo>
                <a:lnTo>
                  <a:pt x="3068" y="4582580"/>
                </a:lnTo>
                <a:close/>
              </a:path>
            </a:pathLst>
          </a:custGeom>
          <a:solidFill>
            <a:srgbClr val="ED1C24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4" name="Right Triangle 13"/>
          <p:cNvSpPr/>
          <p:nvPr userDrawn="1"/>
        </p:nvSpPr>
        <p:spPr>
          <a:xfrm flipH="1">
            <a:off x="7883992" y="5200650"/>
            <a:ext cx="204840" cy="204788"/>
          </a:xfrm>
          <a:prstGeom prst="rtTriangl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99401" y="325438"/>
            <a:ext cx="12020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3966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Not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4468388" y="4708526"/>
            <a:ext cx="2974163" cy="2149475"/>
          </a:xfrm>
          <a:prstGeom prst="parallelogram">
            <a:avLst>
              <a:gd name="adj" fmla="val 99186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Parallelogram 12"/>
          <p:cNvSpPr/>
          <p:nvPr/>
        </p:nvSpPr>
        <p:spPr>
          <a:xfrm>
            <a:off x="-15879" y="3336926"/>
            <a:ext cx="7552117" cy="3554413"/>
          </a:xfrm>
          <a:custGeom>
            <a:avLst/>
            <a:gdLst>
              <a:gd name="connsiteX0" fmla="*/ 0 w 11532358"/>
              <a:gd name="connsiteY0" fmla="*/ 4292220 h 4292220"/>
              <a:gd name="connsiteX1" fmla="*/ 4257281 w 11532358"/>
              <a:gd name="connsiteY1" fmla="*/ 0 h 4292220"/>
              <a:gd name="connsiteX2" fmla="*/ 11532358 w 11532358"/>
              <a:gd name="connsiteY2" fmla="*/ 0 h 4292220"/>
              <a:gd name="connsiteX3" fmla="*/ 7275077 w 11532358"/>
              <a:gd name="connsiteY3" fmla="*/ 4292220 h 4292220"/>
              <a:gd name="connsiteX4" fmla="*/ 0 w 11532358"/>
              <a:gd name="connsiteY4" fmla="*/ 4292220 h 4292220"/>
              <a:gd name="connsiteX0" fmla="*/ 0 w 11532358"/>
              <a:gd name="connsiteY0" fmla="*/ 4292220 h 4292220"/>
              <a:gd name="connsiteX1" fmla="*/ 3271464 w 11532358"/>
              <a:gd name="connsiteY1" fmla="*/ 994331 h 4292220"/>
              <a:gd name="connsiteX2" fmla="*/ 4257281 w 11532358"/>
              <a:gd name="connsiteY2" fmla="*/ 0 h 4292220"/>
              <a:gd name="connsiteX3" fmla="*/ 11532358 w 11532358"/>
              <a:gd name="connsiteY3" fmla="*/ 0 h 4292220"/>
              <a:gd name="connsiteX4" fmla="*/ 7275077 w 11532358"/>
              <a:gd name="connsiteY4" fmla="*/ 4292220 h 4292220"/>
              <a:gd name="connsiteX5" fmla="*/ 0 w 11532358"/>
              <a:gd name="connsiteY5" fmla="*/ 4292220 h 4292220"/>
              <a:gd name="connsiteX0" fmla="*/ 0 w 11532358"/>
              <a:gd name="connsiteY0" fmla="*/ 4292220 h 4292220"/>
              <a:gd name="connsiteX1" fmla="*/ 3271464 w 11532358"/>
              <a:gd name="connsiteY1" fmla="*/ 994331 h 4292220"/>
              <a:gd name="connsiteX2" fmla="*/ 4257281 w 11532358"/>
              <a:gd name="connsiteY2" fmla="*/ 0 h 4292220"/>
              <a:gd name="connsiteX3" fmla="*/ 11532358 w 11532358"/>
              <a:gd name="connsiteY3" fmla="*/ 0 h 4292220"/>
              <a:gd name="connsiteX4" fmla="*/ 7275077 w 11532358"/>
              <a:gd name="connsiteY4" fmla="*/ 4292220 h 4292220"/>
              <a:gd name="connsiteX5" fmla="*/ 3271426 w 11532358"/>
              <a:gd name="connsiteY5" fmla="*/ 4291864 h 4292220"/>
              <a:gd name="connsiteX6" fmla="*/ 0 w 11532358"/>
              <a:gd name="connsiteY6" fmla="*/ 4292220 h 4292220"/>
              <a:gd name="connsiteX0" fmla="*/ 0 w 8260932"/>
              <a:gd name="connsiteY0" fmla="*/ 4291864 h 4292220"/>
              <a:gd name="connsiteX1" fmla="*/ 38 w 8260932"/>
              <a:gd name="connsiteY1" fmla="*/ 994331 h 4292220"/>
              <a:gd name="connsiteX2" fmla="*/ 985855 w 8260932"/>
              <a:gd name="connsiteY2" fmla="*/ 0 h 4292220"/>
              <a:gd name="connsiteX3" fmla="*/ 8260932 w 8260932"/>
              <a:gd name="connsiteY3" fmla="*/ 0 h 4292220"/>
              <a:gd name="connsiteX4" fmla="*/ 4003651 w 8260932"/>
              <a:gd name="connsiteY4" fmla="*/ 4292220 h 4292220"/>
              <a:gd name="connsiteX5" fmla="*/ 0 w 8260932"/>
              <a:gd name="connsiteY5" fmla="*/ 4291864 h 4292220"/>
              <a:gd name="connsiteX0" fmla="*/ 0 w 8260932"/>
              <a:gd name="connsiteY0" fmla="*/ 4291864 h 4292220"/>
              <a:gd name="connsiteX1" fmla="*/ 682426 w 8260932"/>
              <a:gd name="connsiteY1" fmla="*/ 325590 h 4292220"/>
              <a:gd name="connsiteX2" fmla="*/ 985855 w 8260932"/>
              <a:gd name="connsiteY2" fmla="*/ 0 h 4292220"/>
              <a:gd name="connsiteX3" fmla="*/ 8260932 w 8260932"/>
              <a:gd name="connsiteY3" fmla="*/ 0 h 4292220"/>
              <a:gd name="connsiteX4" fmla="*/ 4003651 w 8260932"/>
              <a:gd name="connsiteY4" fmla="*/ 4292220 h 4292220"/>
              <a:gd name="connsiteX5" fmla="*/ 0 w 8260932"/>
              <a:gd name="connsiteY5" fmla="*/ 4291864 h 4292220"/>
              <a:gd name="connsiteX0" fmla="*/ 40907 w 7578507"/>
              <a:gd name="connsiteY0" fmla="*/ 3486646 h 4292220"/>
              <a:gd name="connsiteX1" fmla="*/ 1 w 7578507"/>
              <a:gd name="connsiteY1" fmla="*/ 325590 h 4292220"/>
              <a:gd name="connsiteX2" fmla="*/ 303430 w 7578507"/>
              <a:gd name="connsiteY2" fmla="*/ 0 h 4292220"/>
              <a:gd name="connsiteX3" fmla="*/ 7578507 w 7578507"/>
              <a:gd name="connsiteY3" fmla="*/ 0 h 4292220"/>
              <a:gd name="connsiteX4" fmla="*/ 3321226 w 7578507"/>
              <a:gd name="connsiteY4" fmla="*/ 4292220 h 4292220"/>
              <a:gd name="connsiteX5" fmla="*/ 40907 w 7578507"/>
              <a:gd name="connsiteY5" fmla="*/ 3486646 h 4292220"/>
              <a:gd name="connsiteX0" fmla="*/ 13612 w 7551212"/>
              <a:gd name="connsiteY0" fmla="*/ 3486646 h 4292220"/>
              <a:gd name="connsiteX1" fmla="*/ 1 w 7551212"/>
              <a:gd name="connsiteY1" fmla="*/ 352885 h 4292220"/>
              <a:gd name="connsiteX2" fmla="*/ 276135 w 7551212"/>
              <a:gd name="connsiteY2" fmla="*/ 0 h 4292220"/>
              <a:gd name="connsiteX3" fmla="*/ 7551212 w 7551212"/>
              <a:gd name="connsiteY3" fmla="*/ 0 h 4292220"/>
              <a:gd name="connsiteX4" fmla="*/ 3293931 w 7551212"/>
              <a:gd name="connsiteY4" fmla="*/ 4292220 h 4292220"/>
              <a:gd name="connsiteX5" fmla="*/ 13612 w 7551212"/>
              <a:gd name="connsiteY5" fmla="*/ 3486646 h 4292220"/>
              <a:gd name="connsiteX0" fmla="*/ 13612 w 7551212"/>
              <a:gd name="connsiteY0" fmla="*/ 3486646 h 3555241"/>
              <a:gd name="connsiteX1" fmla="*/ 1 w 7551212"/>
              <a:gd name="connsiteY1" fmla="*/ 352885 h 3555241"/>
              <a:gd name="connsiteX2" fmla="*/ 276135 w 7551212"/>
              <a:gd name="connsiteY2" fmla="*/ 0 h 3555241"/>
              <a:gd name="connsiteX3" fmla="*/ 7551212 w 7551212"/>
              <a:gd name="connsiteY3" fmla="*/ 0 h 3555241"/>
              <a:gd name="connsiteX4" fmla="*/ 3976320 w 7551212"/>
              <a:gd name="connsiteY4" fmla="*/ 3555241 h 3555241"/>
              <a:gd name="connsiteX5" fmla="*/ 13612 w 7551212"/>
              <a:gd name="connsiteY5" fmla="*/ 3486646 h 3555241"/>
              <a:gd name="connsiteX0" fmla="*/ 13612 w 7551212"/>
              <a:gd name="connsiteY0" fmla="*/ 3568532 h 3568532"/>
              <a:gd name="connsiteX1" fmla="*/ 1 w 7551212"/>
              <a:gd name="connsiteY1" fmla="*/ 352885 h 3568532"/>
              <a:gd name="connsiteX2" fmla="*/ 276135 w 7551212"/>
              <a:gd name="connsiteY2" fmla="*/ 0 h 3568532"/>
              <a:gd name="connsiteX3" fmla="*/ 7551212 w 7551212"/>
              <a:gd name="connsiteY3" fmla="*/ 0 h 3568532"/>
              <a:gd name="connsiteX4" fmla="*/ 3976320 w 7551212"/>
              <a:gd name="connsiteY4" fmla="*/ 3555241 h 3568532"/>
              <a:gd name="connsiteX5" fmla="*/ 13612 w 7551212"/>
              <a:gd name="connsiteY5" fmla="*/ 3568532 h 3568532"/>
              <a:gd name="connsiteX0" fmla="*/ 0 w 7619487"/>
              <a:gd name="connsiteY0" fmla="*/ 3759601 h 3759601"/>
              <a:gd name="connsiteX1" fmla="*/ 68276 w 7619487"/>
              <a:gd name="connsiteY1" fmla="*/ 352885 h 3759601"/>
              <a:gd name="connsiteX2" fmla="*/ 344410 w 7619487"/>
              <a:gd name="connsiteY2" fmla="*/ 0 h 3759601"/>
              <a:gd name="connsiteX3" fmla="*/ 7619487 w 7619487"/>
              <a:gd name="connsiteY3" fmla="*/ 0 h 3759601"/>
              <a:gd name="connsiteX4" fmla="*/ 4044595 w 7619487"/>
              <a:gd name="connsiteY4" fmla="*/ 3555241 h 3759601"/>
              <a:gd name="connsiteX5" fmla="*/ 0 w 7619487"/>
              <a:gd name="connsiteY5" fmla="*/ 3759601 h 3759601"/>
              <a:gd name="connsiteX0" fmla="*/ 0 w 7947034"/>
              <a:gd name="connsiteY0" fmla="*/ 3991612 h 3991612"/>
              <a:gd name="connsiteX1" fmla="*/ 395823 w 7947034"/>
              <a:gd name="connsiteY1" fmla="*/ 352885 h 3991612"/>
              <a:gd name="connsiteX2" fmla="*/ 671957 w 7947034"/>
              <a:gd name="connsiteY2" fmla="*/ 0 h 3991612"/>
              <a:gd name="connsiteX3" fmla="*/ 7947034 w 7947034"/>
              <a:gd name="connsiteY3" fmla="*/ 0 h 3991612"/>
              <a:gd name="connsiteX4" fmla="*/ 4372142 w 7947034"/>
              <a:gd name="connsiteY4" fmla="*/ 3555241 h 3991612"/>
              <a:gd name="connsiteX5" fmla="*/ 0 w 7947034"/>
              <a:gd name="connsiteY5" fmla="*/ 3991612 h 3991612"/>
              <a:gd name="connsiteX0" fmla="*/ 0 w 7551249"/>
              <a:gd name="connsiteY0" fmla="*/ 3554884 h 3555241"/>
              <a:gd name="connsiteX1" fmla="*/ 38 w 7551249"/>
              <a:gd name="connsiteY1" fmla="*/ 352885 h 3555241"/>
              <a:gd name="connsiteX2" fmla="*/ 276172 w 7551249"/>
              <a:gd name="connsiteY2" fmla="*/ 0 h 3555241"/>
              <a:gd name="connsiteX3" fmla="*/ 7551249 w 7551249"/>
              <a:gd name="connsiteY3" fmla="*/ 0 h 3555241"/>
              <a:gd name="connsiteX4" fmla="*/ 3976357 w 7551249"/>
              <a:gd name="connsiteY4" fmla="*/ 3555241 h 3555241"/>
              <a:gd name="connsiteX5" fmla="*/ 0 w 7551249"/>
              <a:gd name="connsiteY5" fmla="*/ 3554884 h 355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51249" h="3555241">
                <a:moveTo>
                  <a:pt x="0" y="3554884"/>
                </a:moveTo>
                <a:cubicBezTo>
                  <a:pt x="13" y="2455706"/>
                  <a:pt x="25" y="1452063"/>
                  <a:pt x="38" y="352885"/>
                </a:cubicBezTo>
                <a:lnTo>
                  <a:pt x="276172" y="0"/>
                </a:lnTo>
                <a:lnTo>
                  <a:pt x="7551249" y="0"/>
                </a:lnTo>
                <a:lnTo>
                  <a:pt x="3976357" y="3555241"/>
                </a:lnTo>
                <a:lnTo>
                  <a:pt x="0" y="35548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6" name="Parallelogram 27"/>
          <p:cNvSpPr/>
          <p:nvPr/>
        </p:nvSpPr>
        <p:spPr>
          <a:xfrm flipH="1">
            <a:off x="-3176" y="-3175"/>
            <a:ext cx="10183290" cy="4316413"/>
          </a:xfrm>
          <a:custGeom>
            <a:avLst/>
            <a:gdLst>
              <a:gd name="connsiteX0" fmla="*/ 0 w 11136172"/>
              <a:gd name="connsiteY0" fmla="*/ 4312693 h 4312693"/>
              <a:gd name="connsiteX1" fmla="*/ 4230450 w 11136172"/>
              <a:gd name="connsiteY1" fmla="*/ 0 h 4312693"/>
              <a:gd name="connsiteX2" fmla="*/ 11136172 w 11136172"/>
              <a:gd name="connsiteY2" fmla="*/ 0 h 4312693"/>
              <a:gd name="connsiteX3" fmla="*/ 6905722 w 11136172"/>
              <a:gd name="connsiteY3" fmla="*/ 4312693 h 4312693"/>
              <a:gd name="connsiteX4" fmla="*/ 0 w 11136172"/>
              <a:gd name="connsiteY4" fmla="*/ 4312693 h 4312693"/>
              <a:gd name="connsiteX0" fmla="*/ 0 w 11136172"/>
              <a:gd name="connsiteY0" fmla="*/ 4315711 h 4315711"/>
              <a:gd name="connsiteX1" fmla="*/ 4230450 w 11136172"/>
              <a:gd name="connsiteY1" fmla="*/ 3018 h 4315711"/>
              <a:gd name="connsiteX2" fmla="*/ 10179938 w 11136172"/>
              <a:gd name="connsiteY2" fmla="*/ 0 h 4315711"/>
              <a:gd name="connsiteX3" fmla="*/ 11136172 w 11136172"/>
              <a:gd name="connsiteY3" fmla="*/ 3018 h 4315711"/>
              <a:gd name="connsiteX4" fmla="*/ 6905722 w 11136172"/>
              <a:gd name="connsiteY4" fmla="*/ 4315711 h 4315711"/>
              <a:gd name="connsiteX5" fmla="*/ 0 w 11136172"/>
              <a:gd name="connsiteY5" fmla="*/ 4315711 h 4315711"/>
              <a:gd name="connsiteX0" fmla="*/ 0 w 11136172"/>
              <a:gd name="connsiteY0" fmla="*/ 4315711 h 4315711"/>
              <a:gd name="connsiteX1" fmla="*/ 4230450 w 11136172"/>
              <a:gd name="connsiteY1" fmla="*/ 3018 h 4315711"/>
              <a:gd name="connsiteX2" fmla="*/ 10179938 w 11136172"/>
              <a:gd name="connsiteY2" fmla="*/ 0 h 4315711"/>
              <a:gd name="connsiteX3" fmla="*/ 11136172 w 11136172"/>
              <a:gd name="connsiteY3" fmla="*/ 3018 h 4315711"/>
              <a:gd name="connsiteX4" fmla="*/ 10179938 w 11136172"/>
              <a:gd name="connsiteY4" fmla="*/ 980792 h 4315711"/>
              <a:gd name="connsiteX5" fmla="*/ 6905722 w 11136172"/>
              <a:gd name="connsiteY5" fmla="*/ 4315711 h 4315711"/>
              <a:gd name="connsiteX6" fmla="*/ 0 w 11136172"/>
              <a:gd name="connsiteY6" fmla="*/ 4315711 h 4315711"/>
              <a:gd name="connsiteX0" fmla="*/ 0 w 10179938"/>
              <a:gd name="connsiteY0" fmla="*/ 4315711 h 4315711"/>
              <a:gd name="connsiteX1" fmla="*/ 4230450 w 10179938"/>
              <a:gd name="connsiteY1" fmla="*/ 3018 h 4315711"/>
              <a:gd name="connsiteX2" fmla="*/ 10179938 w 10179938"/>
              <a:gd name="connsiteY2" fmla="*/ 0 h 4315711"/>
              <a:gd name="connsiteX3" fmla="*/ 10179938 w 10179938"/>
              <a:gd name="connsiteY3" fmla="*/ 980792 h 4315711"/>
              <a:gd name="connsiteX4" fmla="*/ 6905722 w 10179938"/>
              <a:gd name="connsiteY4" fmla="*/ 4315711 h 4315711"/>
              <a:gd name="connsiteX5" fmla="*/ 0 w 10179938"/>
              <a:gd name="connsiteY5" fmla="*/ 4315711 h 431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79938" h="4315711">
                <a:moveTo>
                  <a:pt x="0" y="4315711"/>
                </a:moveTo>
                <a:lnTo>
                  <a:pt x="4230450" y="3018"/>
                </a:lnTo>
                <a:lnTo>
                  <a:pt x="10179938" y="0"/>
                </a:lnTo>
                <a:lnTo>
                  <a:pt x="10179938" y="980792"/>
                </a:lnTo>
                <a:lnTo>
                  <a:pt x="6905722" y="4315711"/>
                </a:lnTo>
                <a:lnTo>
                  <a:pt x="0" y="431571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7" name="Parallelogram 12"/>
          <p:cNvSpPr/>
          <p:nvPr/>
        </p:nvSpPr>
        <p:spPr>
          <a:xfrm>
            <a:off x="-15879" y="3327401"/>
            <a:ext cx="7552117" cy="3554413"/>
          </a:xfrm>
          <a:custGeom>
            <a:avLst/>
            <a:gdLst>
              <a:gd name="connsiteX0" fmla="*/ 0 w 11532358"/>
              <a:gd name="connsiteY0" fmla="*/ 4292220 h 4292220"/>
              <a:gd name="connsiteX1" fmla="*/ 4257281 w 11532358"/>
              <a:gd name="connsiteY1" fmla="*/ 0 h 4292220"/>
              <a:gd name="connsiteX2" fmla="*/ 11532358 w 11532358"/>
              <a:gd name="connsiteY2" fmla="*/ 0 h 4292220"/>
              <a:gd name="connsiteX3" fmla="*/ 7275077 w 11532358"/>
              <a:gd name="connsiteY3" fmla="*/ 4292220 h 4292220"/>
              <a:gd name="connsiteX4" fmla="*/ 0 w 11532358"/>
              <a:gd name="connsiteY4" fmla="*/ 4292220 h 4292220"/>
              <a:gd name="connsiteX0" fmla="*/ 0 w 11532358"/>
              <a:gd name="connsiteY0" fmla="*/ 4292220 h 4292220"/>
              <a:gd name="connsiteX1" fmla="*/ 3271464 w 11532358"/>
              <a:gd name="connsiteY1" fmla="*/ 994331 h 4292220"/>
              <a:gd name="connsiteX2" fmla="*/ 4257281 w 11532358"/>
              <a:gd name="connsiteY2" fmla="*/ 0 h 4292220"/>
              <a:gd name="connsiteX3" fmla="*/ 11532358 w 11532358"/>
              <a:gd name="connsiteY3" fmla="*/ 0 h 4292220"/>
              <a:gd name="connsiteX4" fmla="*/ 7275077 w 11532358"/>
              <a:gd name="connsiteY4" fmla="*/ 4292220 h 4292220"/>
              <a:gd name="connsiteX5" fmla="*/ 0 w 11532358"/>
              <a:gd name="connsiteY5" fmla="*/ 4292220 h 4292220"/>
              <a:gd name="connsiteX0" fmla="*/ 0 w 11532358"/>
              <a:gd name="connsiteY0" fmla="*/ 4292220 h 4292220"/>
              <a:gd name="connsiteX1" fmla="*/ 3271464 w 11532358"/>
              <a:gd name="connsiteY1" fmla="*/ 994331 h 4292220"/>
              <a:gd name="connsiteX2" fmla="*/ 4257281 w 11532358"/>
              <a:gd name="connsiteY2" fmla="*/ 0 h 4292220"/>
              <a:gd name="connsiteX3" fmla="*/ 11532358 w 11532358"/>
              <a:gd name="connsiteY3" fmla="*/ 0 h 4292220"/>
              <a:gd name="connsiteX4" fmla="*/ 7275077 w 11532358"/>
              <a:gd name="connsiteY4" fmla="*/ 4292220 h 4292220"/>
              <a:gd name="connsiteX5" fmla="*/ 3271426 w 11532358"/>
              <a:gd name="connsiteY5" fmla="*/ 4291864 h 4292220"/>
              <a:gd name="connsiteX6" fmla="*/ 0 w 11532358"/>
              <a:gd name="connsiteY6" fmla="*/ 4292220 h 4292220"/>
              <a:gd name="connsiteX0" fmla="*/ 0 w 8260932"/>
              <a:gd name="connsiteY0" fmla="*/ 4291864 h 4292220"/>
              <a:gd name="connsiteX1" fmla="*/ 38 w 8260932"/>
              <a:gd name="connsiteY1" fmla="*/ 994331 h 4292220"/>
              <a:gd name="connsiteX2" fmla="*/ 985855 w 8260932"/>
              <a:gd name="connsiteY2" fmla="*/ 0 h 4292220"/>
              <a:gd name="connsiteX3" fmla="*/ 8260932 w 8260932"/>
              <a:gd name="connsiteY3" fmla="*/ 0 h 4292220"/>
              <a:gd name="connsiteX4" fmla="*/ 4003651 w 8260932"/>
              <a:gd name="connsiteY4" fmla="*/ 4292220 h 4292220"/>
              <a:gd name="connsiteX5" fmla="*/ 0 w 8260932"/>
              <a:gd name="connsiteY5" fmla="*/ 4291864 h 4292220"/>
              <a:gd name="connsiteX0" fmla="*/ 0 w 8260932"/>
              <a:gd name="connsiteY0" fmla="*/ 4291864 h 4292220"/>
              <a:gd name="connsiteX1" fmla="*/ 682426 w 8260932"/>
              <a:gd name="connsiteY1" fmla="*/ 325590 h 4292220"/>
              <a:gd name="connsiteX2" fmla="*/ 985855 w 8260932"/>
              <a:gd name="connsiteY2" fmla="*/ 0 h 4292220"/>
              <a:gd name="connsiteX3" fmla="*/ 8260932 w 8260932"/>
              <a:gd name="connsiteY3" fmla="*/ 0 h 4292220"/>
              <a:gd name="connsiteX4" fmla="*/ 4003651 w 8260932"/>
              <a:gd name="connsiteY4" fmla="*/ 4292220 h 4292220"/>
              <a:gd name="connsiteX5" fmla="*/ 0 w 8260932"/>
              <a:gd name="connsiteY5" fmla="*/ 4291864 h 4292220"/>
              <a:gd name="connsiteX0" fmla="*/ 40907 w 7578507"/>
              <a:gd name="connsiteY0" fmla="*/ 3486646 h 4292220"/>
              <a:gd name="connsiteX1" fmla="*/ 1 w 7578507"/>
              <a:gd name="connsiteY1" fmla="*/ 325590 h 4292220"/>
              <a:gd name="connsiteX2" fmla="*/ 303430 w 7578507"/>
              <a:gd name="connsiteY2" fmla="*/ 0 h 4292220"/>
              <a:gd name="connsiteX3" fmla="*/ 7578507 w 7578507"/>
              <a:gd name="connsiteY3" fmla="*/ 0 h 4292220"/>
              <a:gd name="connsiteX4" fmla="*/ 3321226 w 7578507"/>
              <a:gd name="connsiteY4" fmla="*/ 4292220 h 4292220"/>
              <a:gd name="connsiteX5" fmla="*/ 40907 w 7578507"/>
              <a:gd name="connsiteY5" fmla="*/ 3486646 h 4292220"/>
              <a:gd name="connsiteX0" fmla="*/ 13612 w 7551212"/>
              <a:gd name="connsiteY0" fmla="*/ 3486646 h 4292220"/>
              <a:gd name="connsiteX1" fmla="*/ 1 w 7551212"/>
              <a:gd name="connsiteY1" fmla="*/ 352885 h 4292220"/>
              <a:gd name="connsiteX2" fmla="*/ 276135 w 7551212"/>
              <a:gd name="connsiteY2" fmla="*/ 0 h 4292220"/>
              <a:gd name="connsiteX3" fmla="*/ 7551212 w 7551212"/>
              <a:gd name="connsiteY3" fmla="*/ 0 h 4292220"/>
              <a:gd name="connsiteX4" fmla="*/ 3293931 w 7551212"/>
              <a:gd name="connsiteY4" fmla="*/ 4292220 h 4292220"/>
              <a:gd name="connsiteX5" fmla="*/ 13612 w 7551212"/>
              <a:gd name="connsiteY5" fmla="*/ 3486646 h 4292220"/>
              <a:gd name="connsiteX0" fmla="*/ 13612 w 7551212"/>
              <a:gd name="connsiteY0" fmla="*/ 3486646 h 3555241"/>
              <a:gd name="connsiteX1" fmla="*/ 1 w 7551212"/>
              <a:gd name="connsiteY1" fmla="*/ 352885 h 3555241"/>
              <a:gd name="connsiteX2" fmla="*/ 276135 w 7551212"/>
              <a:gd name="connsiteY2" fmla="*/ 0 h 3555241"/>
              <a:gd name="connsiteX3" fmla="*/ 7551212 w 7551212"/>
              <a:gd name="connsiteY3" fmla="*/ 0 h 3555241"/>
              <a:gd name="connsiteX4" fmla="*/ 3976320 w 7551212"/>
              <a:gd name="connsiteY4" fmla="*/ 3555241 h 3555241"/>
              <a:gd name="connsiteX5" fmla="*/ 13612 w 7551212"/>
              <a:gd name="connsiteY5" fmla="*/ 3486646 h 3555241"/>
              <a:gd name="connsiteX0" fmla="*/ 13612 w 7551212"/>
              <a:gd name="connsiteY0" fmla="*/ 3568532 h 3568532"/>
              <a:gd name="connsiteX1" fmla="*/ 1 w 7551212"/>
              <a:gd name="connsiteY1" fmla="*/ 352885 h 3568532"/>
              <a:gd name="connsiteX2" fmla="*/ 276135 w 7551212"/>
              <a:gd name="connsiteY2" fmla="*/ 0 h 3568532"/>
              <a:gd name="connsiteX3" fmla="*/ 7551212 w 7551212"/>
              <a:gd name="connsiteY3" fmla="*/ 0 h 3568532"/>
              <a:gd name="connsiteX4" fmla="*/ 3976320 w 7551212"/>
              <a:gd name="connsiteY4" fmla="*/ 3555241 h 3568532"/>
              <a:gd name="connsiteX5" fmla="*/ 13612 w 7551212"/>
              <a:gd name="connsiteY5" fmla="*/ 3568532 h 3568532"/>
              <a:gd name="connsiteX0" fmla="*/ 0 w 7619487"/>
              <a:gd name="connsiteY0" fmla="*/ 3759601 h 3759601"/>
              <a:gd name="connsiteX1" fmla="*/ 68276 w 7619487"/>
              <a:gd name="connsiteY1" fmla="*/ 352885 h 3759601"/>
              <a:gd name="connsiteX2" fmla="*/ 344410 w 7619487"/>
              <a:gd name="connsiteY2" fmla="*/ 0 h 3759601"/>
              <a:gd name="connsiteX3" fmla="*/ 7619487 w 7619487"/>
              <a:gd name="connsiteY3" fmla="*/ 0 h 3759601"/>
              <a:gd name="connsiteX4" fmla="*/ 4044595 w 7619487"/>
              <a:gd name="connsiteY4" fmla="*/ 3555241 h 3759601"/>
              <a:gd name="connsiteX5" fmla="*/ 0 w 7619487"/>
              <a:gd name="connsiteY5" fmla="*/ 3759601 h 3759601"/>
              <a:gd name="connsiteX0" fmla="*/ 0 w 7947034"/>
              <a:gd name="connsiteY0" fmla="*/ 3991612 h 3991612"/>
              <a:gd name="connsiteX1" fmla="*/ 395823 w 7947034"/>
              <a:gd name="connsiteY1" fmla="*/ 352885 h 3991612"/>
              <a:gd name="connsiteX2" fmla="*/ 671957 w 7947034"/>
              <a:gd name="connsiteY2" fmla="*/ 0 h 3991612"/>
              <a:gd name="connsiteX3" fmla="*/ 7947034 w 7947034"/>
              <a:gd name="connsiteY3" fmla="*/ 0 h 3991612"/>
              <a:gd name="connsiteX4" fmla="*/ 4372142 w 7947034"/>
              <a:gd name="connsiteY4" fmla="*/ 3555241 h 3991612"/>
              <a:gd name="connsiteX5" fmla="*/ 0 w 7947034"/>
              <a:gd name="connsiteY5" fmla="*/ 3991612 h 3991612"/>
              <a:gd name="connsiteX0" fmla="*/ 0 w 7551249"/>
              <a:gd name="connsiteY0" fmla="*/ 3554884 h 3555241"/>
              <a:gd name="connsiteX1" fmla="*/ 38 w 7551249"/>
              <a:gd name="connsiteY1" fmla="*/ 352885 h 3555241"/>
              <a:gd name="connsiteX2" fmla="*/ 276172 w 7551249"/>
              <a:gd name="connsiteY2" fmla="*/ 0 h 3555241"/>
              <a:gd name="connsiteX3" fmla="*/ 7551249 w 7551249"/>
              <a:gd name="connsiteY3" fmla="*/ 0 h 3555241"/>
              <a:gd name="connsiteX4" fmla="*/ 3976357 w 7551249"/>
              <a:gd name="connsiteY4" fmla="*/ 3555241 h 3555241"/>
              <a:gd name="connsiteX5" fmla="*/ 0 w 7551249"/>
              <a:gd name="connsiteY5" fmla="*/ 3554884 h 355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51249" h="3555241">
                <a:moveTo>
                  <a:pt x="0" y="3554884"/>
                </a:moveTo>
                <a:cubicBezTo>
                  <a:pt x="13" y="2455706"/>
                  <a:pt x="25" y="1452063"/>
                  <a:pt x="38" y="352885"/>
                </a:cubicBezTo>
                <a:lnTo>
                  <a:pt x="276172" y="0"/>
                </a:lnTo>
                <a:lnTo>
                  <a:pt x="7551249" y="0"/>
                </a:lnTo>
                <a:lnTo>
                  <a:pt x="3976357" y="3555241"/>
                </a:lnTo>
                <a:lnTo>
                  <a:pt x="0" y="3554884"/>
                </a:ln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Right Triangle 7"/>
          <p:cNvSpPr/>
          <p:nvPr/>
        </p:nvSpPr>
        <p:spPr>
          <a:xfrm flipH="1">
            <a:off x="11494907" y="5395914"/>
            <a:ext cx="204840" cy="204787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9" name="Picture 1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17916" y="341313"/>
            <a:ext cx="2270716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6238" y="4462072"/>
            <a:ext cx="3906975" cy="1228655"/>
          </a:xfrm>
        </p:spPr>
        <p:txBody>
          <a:bodyPr tIns="0" bIns="0" anchor="b"/>
          <a:lstStyle>
            <a:lvl1pPr algn="r"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0022" y="5740169"/>
            <a:ext cx="4573191" cy="640080"/>
          </a:xfrm>
        </p:spPr>
        <p:txBody>
          <a:bodyPr tIns="0" bIns="0">
            <a:no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2515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flipH="1">
            <a:off x="1606969" y="4694238"/>
            <a:ext cx="6610484" cy="1460500"/>
          </a:xfrm>
          <a:prstGeom prst="parallelogram">
            <a:avLst>
              <a:gd name="adj" fmla="val 99186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Parallelogram 2"/>
          <p:cNvSpPr/>
          <p:nvPr/>
        </p:nvSpPr>
        <p:spPr>
          <a:xfrm>
            <a:off x="138149" y="1"/>
            <a:ext cx="12053851" cy="4868863"/>
          </a:xfrm>
          <a:custGeom>
            <a:avLst/>
            <a:gdLst>
              <a:gd name="connsiteX0" fmla="*/ 0 w 14473372"/>
              <a:gd name="connsiteY0" fmla="*/ 4865688 h 4865688"/>
              <a:gd name="connsiteX1" fmla="*/ 4835910 w 14473372"/>
              <a:gd name="connsiteY1" fmla="*/ 0 h 4865688"/>
              <a:gd name="connsiteX2" fmla="*/ 14473372 w 14473372"/>
              <a:gd name="connsiteY2" fmla="*/ 0 h 4865688"/>
              <a:gd name="connsiteX3" fmla="*/ 9637462 w 14473372"/>
              <a:gd name="connsiteY3" fmla="*/ 4865688 h 4865688"/>
              <a:gd name="connsiteX4" fmla="*/ 0 w 14473372"/>
              <a:gd name="connsiteY4" fmla="*/ 4865688 h 4865688"/>
              <a:gd name="connsiteX0" fmla="*/ 0 w 14473372"/>
              <a:gd name="connsiteY0" fmla="*/ 4865688 h 4865688"/>
              <a:gd name="connsiteX1" fmla="*/ 4835910 w 14473372"/>
              <a:gd name="connsiteY1" fmla="*/ 0 h 4865688"/>
              <a:gd name="connsiteX2" fmla="*/ 14473372 w 14473372"/>
              <a:gd name="connsiteY2" fmla="*/ 0 h 4865688"/>
              <a:gd name="connsiteX3" fmla="*/ 12050529 w 14473372"/>
              <a:gd name="connsiteY3" fmla="*/ 2436653 h 4865688"/>
              <a:gd name="connsiteX4" fmla="*/ 9637462 w 14473372"/>
              <a:gd name="connsiteY4" fmla="*/ 4865688 h 4865688"/>
              <a:gd name="connsiteX5" fmla="*/ 0 w 14473372"/>
              <a:gd name="connsiteY5" fmla="*/ 4865688 h 4865688"/>
              <a:gd name="connsiteX0" fmla="*/ 0 w 14473372"/>
              <a:gd name="connsiteY0" fmla="*/ 4868308 h 4868308"/>
              <a:gd name="connsiteX1" fmla="*/ 4835910 w 14473372"/>
              <a:gd name="connsiteY1" fmla="*/ 2620 h 4868308"/>
              <a:gd name="connsiteX2" fmla="*/ 12047909 w 14473372"/>
              <a:gd name="connsiteY2" fmla="*/ 0 h 4868308"/>
              <a:gd name="connsiteX3" fmla="*/ 14473372 w 14473372"/>
              <a:gd name="connsiteY3" fmla="*/ 2620 h 4868308"/>
              <a:gd name="connsiteX4" fmla="*/ 12050529 w 14473372"/>
              <a:gd name="connsiteY4" fmla="*/ 2439273 h 4868308"/>
              <a:gd name="connsiteX5" fmla="*/ 9637462 w 14473372"/>
              <a:gd name="connsiteY5" fmla="*/ 4868308 h 4868308"/>
              <a:gd name="connsiteX6" fmla="*/ 0 w 14473372"/>
              <a:gd name="connsiteY6" fmla="*/ 4868308 h 4868308"/>
              <a:gd name="connsiteX0" fmla="*/ 0 w 12050529"/>
              <a:gd name="connsiteY0" fmla="*/ 4868308 h 4868308"/>
              <a:gd name="connsiteX1" fmla="*/ 4835910 w 12050529"/>
              <a:gd name="connsiteY1" fmla="*/ 2620 h 4868308"/>
              <a:gd name="connsiteX2" fmla="*/ 12047909 w 12050529"/>
              <a:gd name="connsiteY2" fmla="*/ 0 h 4868308"/>
              <a:gd name="connsiteX3" fmla="*/ 12050529 w 12050529"/>
              <a:gd name="connsiteY3" fmla="*/ 2439273 h 4868308"/>
              <a:gd name="connsiteX4" fmla="*/ 9637462 w 12050529"/>
              <a:gd name="connsiteY4" fmla="*/ 4868308 h 4868308"/>
              <a:gd name="connsiteX5" fmla="*/ 0 w 12050529"/>
              <a:gd name="connsiteY5" fmla="*/ 4868308 h 4868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50529" h="4868308">
                <a:moveTo>
                  <a:pt x="0" y="4868308"/>
                </a:moveTo>
                <a:lnTo>
                  <a:pt x="4835910" y="2620"/>
                </a:lnTo>
                <a:lnTo>
                  <a:pt x="12047909" y="0"/>
                </a:lnTo>
                <a:cubicBezTo>
                  <a:pt x="12048782" y="813091"/>
                  <a:pt x="12049656" y="1626182"/>
                  <a:pt x="12050529" y="2439273"/>
                </a:cubicBezTo>
                <a:lnTo>
                  <a:pt x="9637462" y="4868308"/>
                </a:lnTo>
                <a:lnTo>
                  <a:pt x="0" y="48683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5" name="Parallelogram 4"/>
          <p:cNvSpPr/>
          <p:nvPr/>
        </p:nvSpPr>
        <p:spPr>
          <a:xfrm flipH="1">
            <a:off x="1606969" y="4694238"/>
            <a:ext cx="6610484" cy="1460500"/>
          </a:xfrm>
          <a:prstGeom prst="parallelogram">
            <a:avLst>
              <a:gd name="adj" fmla="val 99186"/>
            </a:avLst>
          </a:prstGeom>
          <a:solidFill>
            <a:srgbClr val="A6CE39">
              <a:alpha val="74902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6" name="Parallelogram 5"/>
          <p:cNvSpPr/>
          <p:nvPr/>
        </p:nvSpPr>
        <p:spPr>
          <a:xfrm flipH="1">
            <a:off x="7548941" y="5105400"/>
            <a:ext cx="1538689" cy="681038"/>
          </a:xfrm>
          <a:prstGeom prst="parallelogram">
            <a:avLst>
              <a:gd name="adj" fmla="val 99186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 flipH="1">
            <a:off x="8149172" y="3951289"/>
            <a:ext cx="204841" cy="204787"/>
          </a:xfrm>
          <a:prstGeom prst="rtTriangl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2912183" y="2526758"/>
            <a:ext cx="5135812" cy="1841409"/>
          </a:xfrm>
        </p:spPr>
        <p:txBody>
          <a:bodyPr tIns="0" bIns="0" anchor="b"/>
          <a:lstStyle>
            <a:lvl1pPr algn="r">
              <a:defRPr sz="66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99401" y="325875"/>
            <a:ext cx="12020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53347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5" y="278131"/>
            <a:ext cx="10426875" cy="474345"/>
          </a:xfrm>
        </p:spPr>
        <p:txBody>
          <a:bodyPr bIns="0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26" y="1381124"/>
            <a:ext cx="11341514" cy="466344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327" y="752574"/>
            <a:ext cx="10426875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4248826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5" y="278131"/>
            <a:ext cx="10426875" cy="47434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327" y="752574"/>
            <a:ext cx="10426875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875733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3456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5" y="278131"/>
            <a:ext cx="10426875" cy="47434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26" y="1381123"/>
            <a:ext cx="11341514" cy="493776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327" y="752474"/>
            <a:ext cx="10426875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089264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5" y="277813"/>
            <a:ext cx="10426875" cy="4746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27" y="1381123"/>
            <a:ext cx="5304901" cy="502920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327" y="752474"/>
            <a:ext cx="10426875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6308781" y="1381123"/>
            <a:ext cx="5304901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799607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5" y="277813"/>
            <a:ext cx="10426875" cy="4746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27" y="1777919"/>
            <a:ext cx="5304901" cy="457200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327" y="752474"/>
            <a:ext cx="10426875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6308781" y="1777919"/>
            <a:ext cx="5304901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2"/>
          </p:nvPr>
        </p:nvSpPr>
        <p:spPr>
          <a:xfrm>
            <a:off x="313327" y="1287463"/>
            <a:ext cx="5304901" cy="4790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8781" y="1287463"/>
            <a:ext cx="5304901" cy="4790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982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5" y="277813"/>
            <a:ext cx="10426875" cy="4746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342" y="1381123"/>
            <a:ext cx="7134178" cy="502920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327" y="752474"/>
            <a:ext cx="10426875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313327" y="1381123"/>
            <a:ext cx="4011084" cy="5029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4620065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192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28AF8-8A1A-4515-AC39-4302B358667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78B2BA-76E5-40B9-8476-BDC8BBCC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6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5" y="278131"/>
            <a:ext cx="10426875" cy="47434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327" y="752474"/>
            <a:ext cx="10426875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338046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flipH="1">
            <a:off x="-870177" y="204791"/>
            <a:ext cx="9024112" cy="693737"/>
          </a:xfrm>
          <a:prstGeom prst="parallelogram">
            <a:avLst>
              <a:gd name="adj" fmla="val 99186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799" dirty="0">
              <a:solidFill>
                <a:prstClr val="white"/>
              </a:solidFill>
            </a:endParaRPr>
          </a:p>
        </p:txBody>
      </p:sp>
      <p:sp>
        <p:nvSpPr>
          <p:cNvPr id="4" name="Parallelogram 3"/>
          <p:cNvSpPr/>
          <p:nvPr/>
        </p:nvSpPr>
        <p:spPr>
          <a:xfrm rot="10800000">
            <a:off x="376336" y="3"/>
            <a:ext cx="1778463" cy="384175"/>
          </a:xfrm>
          <a:prstGeom prst="parallelogram">
            <a:avLst>
              <a:gd name="adj" fmla="val 9918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799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6" y="388750"/>
            <a:ext cx="10426875" cy="474345"/>
          </a:xfrm>
        </p:spPr>
        <p:txBody>
          <a:bodyPr/>
          <a:lstStyle>
            <a:lvl1pPr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390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5" y="278131"/>
            <a:ext cx="10426875" cy="474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27" y="1381123"/>
            <a:ext cx="5304901" cy="502920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327" y="752474"/>
            <a:ext cx="10426875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6308781" y="1381123"/>
            <a:ext cx="5304901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93970414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W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96901" y="1247776"/>
            <a:ext cx="10960100" cy="4848225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200"/>
              </a:spcBef>
              <a:spcAft>
                <a:spcPts val="400"/>
              </a:spcAft>
              <a:defRPr sz="2000"/>
            </a:lvl1pPr>
            <a:lvl2pPr>
              <a:spcBef>
                <a:spcPts val="400"/>
              </a:spcBef>
              <a:spcAft>
                <a:spcPts val="400"/>
              </a:spcAft>
              <a:defRPr/>
            </a:lvl2pPr>
            <a:lvl3pPr marL="685800" indent="-220663">
              <a:spcBef>
                <a:spcPts val="400"/>
              </a:spcBef>
              <a:spcAft>
                <a:spcPts val="400"/>
              </a:spcAft>
              <a:defRPr/>
            </a:lvl3pPr>
            <a:lvl4pPr>
              <a:spcBef>
                <a:spcPts val="400"/>
              </a:spcBef>
              <a:spcAft>
                <a:spcPts val="400"/>
              </a:spcAft>
              <a:defRPr/>
            </a:lvl4pPr>
            <a:lvl5pPr marL="1143000" indent="-228600">
              <a:spcBef>
                <a:spcPts val="40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2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7640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03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6468" y="277813"/>
            <a:ext cx="10426240" cy="474662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12819" y="1381125"/>
            <a:ext cx="11342466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4841" y="6561139"/>
            <a:ext cx="150851" cy="236537"/>
          </a:xfrm>
          <a:prstGeom prst="rect">
            <a:avLst/>
          </a:prstGeom>
          <a:noFill/>
        </p:spPr>
        <p:txBody>
          <a:bodyPr wrap="none" lIns="0" tIns="41029" rIns="0" bIns="41029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525A610-36FC-44C7-9793-B4AD27C953EF}" type="slidenum">
              <a:rPr lang="en-US" sz="1000" cap="all"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cap="all" dirty="0">
              <a:cs typeface="Arial" pitchFamily="34" charset="0"/>
            </a:endParaRPr>
          </a:p>
        </p:txBody>
      </p:sp>
      <p:pic>
        <p:nvPicPr>
          <p:cNvPr id="1029" name="Picture 6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401" y="325438"/>
            <a:ext cx="12020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43028" y="6561033"/>
            <a:ext cx="5709208" cy="236748"/>
          </a:xfrm>
          <a:prstGeom prst="rect">
            <a:avLst/>
          </a:prstGeom>
          <a:noFill/>
        </p:spPr>
        <p:txBody>
          <a:bodyPr wrap="square" lIns="0" tIns="41029" rIns="0" bIns="41029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cap="all" dirty="0" smtClean="0">
                <a:cs typeface="Arial" pitchFamily="34" charset="0"/>
              </a:rPr>
              <a:t>Boltzmann SERVER</a:t>
            </a:r>
            <a:r>
              <a:rPr lang="en-US" sz="1000" cap="all" baseline="0" dirty="0" smtClean="0">
                <a:cs typeface="Arial" pitchFamily="34" charset="0"/>
              </a:rPr>
              <a:t> </a:t>
            </a:r>
            <a:r>
              <a:rPr lang="en-US" sz="1000" cap="all" dirty="0" smtClean="0">
                <a:cs typeface="Arial" pitchFamily="34" charset="0"/>
              </a:rPr>
              <a:t>Roadmap   </a:t>
            </a:r>
            <a:r>
              <a:rPr lang="en-US" sz="1000" cap="all" dirty="0">
                <a:cs typeface="Arial" pitchFamily="34" charset="0"/>
              </a:rPr>
              <a:t>|  </a:t>
            </a:r>
            <a:r>
              <a:rPr lang="en-US" sz="1000" cap="all" dirty="0" smtClean="0">
                <a:cs typeface="Arial" pitchFamily="34" charset="0"/>
              </a:rPr>
              <a:t> </a:t>
            </a:r>
            <a:r>
              <a:rPr lang="en-US" sz="1000" cap="all" dirty="0">
                <a:cs typeface="Arial" pitchFamily="34" charset="0"/>
              </a:rPr>
              <a:t>AMD Confidential – NDA Required</a:t>
            </a:r>
          </a:p>
        </p:txBody>
      </p:sp>
    </p:spTree>
    <p:extLst>
      <p:ext uri="{BB962C8B-B14F-4D97-AF65-F5344CB8AC3E}">
        <p14:creationId xmlns:p14="http://schemas.microsoft.com/office/powerpoint/2010/main" val="2920846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63" r:id="rId20"/>
    <p:sldLayoutId id="2147483664" r:id="rId21"/>
    <p:sldLayoutId id="2147483697" r:id="rId2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kern="1200" cap="all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ts val="800"/>
        </a:spcBef>
        <a:spcAft>
          <a:spcPct val="0"/>
        </a:spcAft>
        <a:buClr>
          <a:schemeClr val="tx1"/>
        </a:buClr>
        <a:buFont typeface="Wingdings 3" pitchFamily="18" charset="2"/>
        <a:buChar char="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47688" indent="-180975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914400" indent="-168275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16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371600" indent="-182563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12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644650" indent="-163513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12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5705" y="277813"/>
            <a:ext cx="10426875" cy="474662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13326" y="1381124"/>
            <a:ext cx="11341514" cy="493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43029" y="6561033"/>
            <a:ext cx="1883529" cy="236748"/>
          </a:xfrm>
          <a:prstGeom prst="rect">
            <a:avLst/>
          </a:prstGeom>
          <a:noFill/>
        </p:spPr>
        <p:txBody>
          <a:bodyPr wrap="none" lIns="0" tIns="41029" rIns="0" bIns="41029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cap="all">
                <a:cs typeface="Arial" pitchFamily="34" charset="0"/>
              </a:rPr>
              <a:t>|   </a:t>
            </a:r>
            <a:fld id="{F9649FD6-C0F2-4A33-9D42-84E368792D73}" type="datetime4">
              <a:rPr lang="en-US" sz="1000" cap="all" smtClean="0"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November 9, 2017</a:t>
            </a:fld>
            <a:r>
              <a:rPr lang="en-US" sz="1000" cap="all" dirty="0">
                <a:cs typeface="Arial" pitchFamily="34" charset="0"/>
              </a:rPr>
              <a:t>   |   Confidential</a:t>
            </a:r>
          </a:p>
        </p:txBody>
      </p:sp>
      <p:pic>
        <p:nvPicPr>
          <p:cNvPr id="1029" name="Picture 9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99401" y="325875"/>
            <a:ext cx="12020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4841" y="6561139"/>
            <a:ext cx="150851" cy="236537"/>
          </a:xfrm>
          <a:prstGeom prst="rect">
            <a:avLst/>
          </a:prstGeom>
          <a:noFill/>
        </p:spPr>
        <p:txBody>
          <a:bodyPr wrap="none" lIns="0" tIns="41029" rIns="0" bIns="41029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3616FDC-18D0-40FB-88F2-6EE7CA6E4DB4}" type="slidenum">
              <a:rPr lang="en-US" sz="1000" cap="all"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cap="all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58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8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600" kern="1200" cap="all" baseline="0" dirty="0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ts val="800"/>
        </a:spcBef>
        <a:spcAft>
          <a:spcPct val="0"/>
        </a:spcAft>
        <a:buClr>
          <a:schemeClr val="tx1"/>
        </a:buClr>
        <a:buFont typeface="Wingdings 3" pitchFamily="18" charset="2"/>
        <a:buChar char="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47688" indent="-180975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914400" indent="-168275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16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371600" indent="-182563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12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644650" indent="-163513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12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91884" y="4319126"/>
            <a:ext cx="575133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AMD GPU Performance API</a:t>
            </a:r>
            <a:br>
              <a:rPr lang="en-US" dirty="0" smtClean="0"/>
            </a:br>
            <a:r>
              <a:rPr lang="en-US" dirty="0" smtClean="0"/>
              <a:t>PAPI interfacing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Author: Evgeny Shcherbakov</a:t>
            </a:r>
          </a:p>
          <a:p>
            <a:r>
              <a:rPr lang="en-US" smtClean="0"/>
              <a:t>NOV 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60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ROC Profiler PROTOTYPE specification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78136" y="2450671"/>
            <a:ext cx="5628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ROC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rofiler Library Specification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263932"/>
              </p:ext>
            </p:extLst>
          </p:nvPr>
        </p:nvGraphicFramePr>
        <p:xfrm>
          <a:off x="5638800" y="3024188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Document" showAsIcon="1" r:id="rId3" imgW="914400" imgH="806400" progId="Word.Document.12">
                  <p:embed/>
                </p:oleObj>
              </mc:Choice>
              <mc:Fallback>
                <p:oleObj name="Document" showAsIcon="1" r:id="rId3" imgW="914400" imgH="806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024188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451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1329" y="32520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26038" y="2453072"/>
            <a:ext cx="25651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Q&amp;A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23930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ROCM Profile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26" y="1016001"/>
            <a:ext cx="11341514" cy="5621866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goal of the implementation is to provide a HW specific </a:t>
            </a:r>
            <a:r>
              <a:rPr lang="en-US" dirty="0" smtClean="0"/>
              <a:t>performance </a:t>
            </a:r>
            <a:r>
              <a:rPr lang="en-US" dirty="0"/>
              <a:t>analysis interface for profiling of GPU compute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The </a:t>
            </a:r>
            <a:r>
              <a:rPr lang="en-US" dirty="0"/>
              <a:t>profiling includes HW performance counters (PMC) with complex performance metrics and thread traces (SQTT). The implementation distinguishes two profiling features, metrics and </a:t>
            </a:r>
            <a:r>
              <a:rPr lang="en-US" dirty="0" smtClean="0"/>
              <a:t>traces</a:t>
            </a:r>
          </a:p>
          <a:p>
            <a:r>
              <a:rPr lang="en-US" dirty="0" smtClean="0"/>
              <a:t>Basic metrics and complex metrics as expressions on the basic metrics are supported.</a:t>
            </a:r>
            <a:endParaRPr lang="en-US" dirty="0"/>
          </a:p>
          <a:p>
            <a:r>
              <a:rPr lang="en-US" dirty="0"/>
              <a:t>The library </a:t>
            </a:r>
            <a:r>
              <a:rPr lang="en-US" dirty="0" smtClean="0"/>
              <a:t>will </a:t>
            </a:r>
            <a:r>
              <a:rPr lang="en-US" dirty="0"/>
              <a:t>be used by </a:t>
            </a:r>
            <a:r>
              <a:rPr lang="en-US" dirty="0" smtClean="0"/>
              <a:t>AMD specific profiling tools </a:t>
            </a:r>
            <a:r>
              <a:rPr lang="en-US" dirty="0"/>
              <a:t>or by higher level HW independent performance analysis API like </a:t>
            </a:r>
            <a:r>
              <a:rPr lang="en-US" dirty="0" smtClean="0"/>
              <a:t>PAPI and open source tools like TAU/Eclipse PTP</a:t>
            </a:r>
            <a:endParaRPr lang="en-US" dirty="0"/>
          </a:p>
          <a:p>
            <a:r>
              <a:rPr lang="en-US" dirty="0"/>
              <a:t>The </a:t>
            </a:r>
            <a:r>
              <a:rPr lang="en-US"/>
              <a:t>library </a:t>
            </a:r>
            <a:r>
              <a:rPr lang="en-US" smtClean="0"/>
              <a:t>provides </a:t>
            </a:r>
            <a:r>
              <a:rPr lang="en-US" dirty="0" smtClean="0"/>
              <a:t>C based API. </a:t>
            </a:r>
          </a:p>
          <a:p>
            <a:r>
              <a:rPr lang="en-US" dirty="0" smtClean="0"/>
              <a:t>Supports two usage modes, HSA API intercepting for per kernel data collection and standalone mode for perf-counters sampling</a:t>
            </a:r>
          </a:p>
          <a:p>
            <a:r>
              <a:rPr lang="en-US" dirty="0" smtClean="0"/>
              <a:t>Currently we have prototyping implementation but the library still in development stage</a:t>
            </a:r>
          </a:p>
          <a:p>
            <a:r>
              <a:rPr lang="en-US" dirty="0" smtClean="0"/>
              <a:t>Going to be open sourced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3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ROCm PL Requirements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</a:t>
            </a:r>
            <a:r>
              <a:rPr lang="en-US" dirty="0"/>
              <a:t>profiling based on the following HW profiling features:</a:t>
            </a:r>
          </a:p>
          <a:p>
            <a:pPr lvl="1"/>
            <a:r>
              <a:rPr lang="en-US" sz="2000" dirty="0"/>
              <a:t>Performance counters in accumulating mode (PMC)</a:t>
            </a:r>
          </a:p>
          <a:p>
            <a:pPr lvl="1"/>
            <a:r>
              <a:rPr lang="en-US" sz="2000" dirty="0"/>
              <a:t>SQ Thread Trace (SQTT)</a:t>
            </a:r>
          </a:p>
          <a:p>
            <a:r>
              <a:rPr lang="en-US" dirty="0"/>
              <a:t>P</a:t>
            </a:r>
            <a:r>
              <a:rPr lang="en-US" dirty="0" smtClean="0"/>
              <a:t>rovide  </a:t>
            </a:r>
            <a:r>
              <a:rPr lang="en-US" dirty="0"/>
              <a:t>a C </a:t>
            </a:r>
            <a:r>
              <a:rPr lang="en-US" dirty="0" smtClean="0"/>
              <a:t>based profiling API:</a:t>
            </a:r>
            <a:endParaRPr lang="en-US" dirty="0"/>
          </a:p>
          <a:p>
            <a:pPr lvl="1"/>
            <a:r>
              <a:rPr lang="en-US" sz="2000" dirty="0" smtClean="0"/>
              <a:t>API </a:t>
            </a:r>
            <a:r>
              <a:rPr lang="en-US" sz="2000" dirty="0"/>
              <a:t>to query the list of supported </a:t>
            </a:r>
            <a:r>
              <a:rPr lang="en-US" sz="2000" dirty="0" smtClean="0"/>
              <a:t>metrics and their properties, name/id conversion.</a:t>
            </a:r>
          </a:p>
          <a:p>
            <a:pPr lvl="1"/>
            <a:r>
              <a:rPr lang="en-US" sz="2000" dirty="0" smtClean="0"/>
              <a:t>start/stop/read </a:t>
            </a:r>
            <a:r>
              <a:rPr lang="en-US" sz="2000" dirty="0" smtClean="0"/>
              <a:t>API</a:t>
            </a:r>
            <a:endParaRPr lang="en-US" sz="2000" dirty="0"/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allback </a:t>
            </a:r>
            <a:r>
              <a:rPr lang="en-US" sz="2000" dirty="0"/>
              <a:t>API for enabling profiling </a:t>
            </a:r>
            <a:r>
              <a:rPr lang="en-US" sz="2000" dirty="0" smtClean="0"/>
              <a:t>for </a:t>
            </a:r>
            <a:r>
              <a:rPr lang="en-US" sz="2000" dirty="0"/>
              <a:t>the kernels dispatched to HSA AQL queues</a:t>
            </a:r>
            <a:r>
              <a:rPr lang="en-US" sz="2000" dirty="0" smtClean="0"/>
              <a:t>.</a:t>
            </a:r>
          </a:p>
          <a:p>
            <a:r>
              <a:rPr lang="en-US" dirty="0" smtClean="0"/>
              <a:t>Two basic usage models:</a:t>
            </a:r>
          </a:p>
          <a:p>
            <a:pPr lvl="1"/>
            <a:r>
              <a:rPr lang="en-US" sz="2000" dirty="0" smtClean="0"/>
              <a:t>Per kernel profiling data collecting using dispatch callback API</a:t>
            </a:r>
          </a:p>
          <a:p>
            <a:pPr lvl="2"/>
            <a:r>
              <a:rPr lang="en-US" dirty="0" smtClean="0"/>
              <a:t>Loaded by HSA-runtime as a tool library. Actual profiler tool lib is loaded by ROC profiler.</a:t>
            </a:r>
          </a:p>
          <a:p>
            <a:pPr lvl="1"/>
            <a:r>
              <a:rPr lang="en-US" sz="2000" dirty="0" smtClean="0"/>
              <a:t>Statistical profiling, sampling in standalone mode</a:t>
            </a:r>
            <a:endParaRPr lang="en-US" sz="2000" dirty="0"/>
          </a:p>
          <a:p>
            <a:r>
              <a:rPr lang="en-US" dirty="0"/>
              <a:t>The </a:t>
            </a:r>
            <a:r>
              <a:rPr lang="en-US" dirty="0" smtClean="0"/>
              <a:t>library </a:t>
            </a:r>
            <a:r>
              <a:rPr lang="en-US" dirty="0"/>
              <a:t>is responsible for allocation of the buffers for </a:t>
            </a:r>
            <a:r>
              <a:rPr lang="en-US" dirty="0" smtClean="0"/>
              <a:t>profiling.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library API is abstracted from the specific GFXIP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26" y="1399822"/>
            <a:ext cx="11341514" cy="4919062"/>
          </a:xfrm>
        </p:spPr>
        <p:txBody>
          <a:bodyPr>
            <a:normAutofit/>
          </a:bodyPr>
          <a:lstStyle/>
          <a:p>
            <a:r>
              <a:rPr lang="en-US" dirty="0" smtClean="0"/>
              <a:t>Automatically identify required number of the application runs and metric group per each run to collect all data needed for all specified metrics.</a:t>
            </a:r>
          </a:p>
          <a:p>
            <a:r>
              <a:rPr lang="en-US" dirty="0" smtClean="0"/>
              <a:t>The library implementation is configurable, flexible and extensible:</a:t>
            </a:r>
          </a:p>
          <a:p>
            <a:pPr lvl="1"/>
            <a:r>
              <a:rPr lang="en-US" sz="2000" dirty="0" smtClean="0"/>
              <a:t>Easy adding of counters and metrics, counters/metrics enumeration and id/name conversion API </a:t>
            </a:r>
          </a:p>
          <a:p>
            <a:pPr lvl="1"/>
            <a:r>
              <a:rPr lang="en-US" sz="2000" dirty="0" smtClean="0"/>
              <a:t>Counters and metrics can be dynamically configured using XML configuration files:</a:t>
            </a:r>
          </a:p>
          <a:p>
            <a:pPr lvl="2"/>
            <a:r>
              <a:rPr lang="en-US" sz="2000" dirty="0" smtClean="0"/>
              <a:t>Counters entry: counter name, block name, event id</a:t>
            </a:r>
          </a:p>
          <a:p>
            <a:pPr lvl="2"/>
            <a:r>
              <a:rPr lang="en-US" sz="2000" dirty="0" smtClean="0"/>
              <a:t>Complex metric entry: metric name, expression from basic metrics</a:t>
            </a:r>
          </a:p>
          <a:p>
            <a:pPr lvl="2"/>
            <a:r>
              <a:rPr lang="en-US" sz="2000" dirty="0" smtClean="0"/>
              <a:t>GFXIP specific basic metrics and GFXIP abstracted complex metrics</a:t>
            </a:r>
          </a:p>
          <a:p>
            <a:pPr lvl="3"/>
            <a:r>
              <a:rPr lang="en-US" sz="2000" dirty="0" smtClean="0"/>
              <a:t>Basic metrics GFXIP specific examples, amount of data, stalls number, cycles number</a:t>
            </a:r>
          </a:p>
          <a:p>
            <a:pPr lvl="3"/>
            <a:r>
              <a:rPr lang="en-US" sz="2000" dirty="0" smtClean="0"/>
              <a:t>Complex GFXIP gnostic metrics: memory bandwidth, bus efficiency</a:t>
            </a:r>
          </a:p>
          <a:p>
            <a:pPr lvl="2"/>
            <a:r>
              <a:rPr lang="en-US" sz="2000" dirty="0" smtClean="0"/>
              <a:t>XML configuration will support GFXIP specific and global namespaces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5705" y="277813"/>
            <a:ext cx="10426875" cy="474662"/>
          </a:xfrm>
        </p:spPr>
        <p:txBody>
          <a:bodyPr/>
          <a:lstStyle/>
          <a:p>
            <a:r>
              <a:rPr lang="en-US" dirty="0" smtClean="0"/>
              <a:t>ROCm PL Requirements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56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XML file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26" y="1380067"/>
            <a:ext cx="11341514" cy="493881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400" dirty="0" smtClean="0"/>
              <a:t>Current prototype </a:t>
            </a:r>
            <a:r>
              <a:rPr lang="en-US" sz="1400" dirty="0" smtClean="0"/>
              <a:t>version</a:t>
            </a:r>
            <a:endParaRPr lang="en-US" sz="14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&lt;</a:t>
            </a:r>
            <a:r>
              <a:rPr lang="en-US" sz="1400" dirty="0"/>
              <a:t>gfx8&gt;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&lt;metric name=L1_CYCLES_COUNTER block=L1 event=0 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&lt;metric name=L1_MISS_COUNTER block=L1 event=33 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&lt;/gfx8&gt;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 </a:t>
            </a:r>
            <a:endParaRPr lang="en-US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&lt;</a:t>
            </a:r>
            <a:r>
              <a:rPr lang="en-US" sz="1400" dirty="0"/>
              <a:t>gfx9&gt;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&lt;/gfx9&gt;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 </a:t>
            </a:r>
            <a:endParaRPr lang="en-US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&lt;</a:t>
            </a:r>
            <a:r>
              <a:rPr lang="en-US" sz="1400" dirty="0"/>
              <a:t>global&gt;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&lt;metric name=L1_MISS_RATIO expr=L1_CYCLES_COUNT/ L1_MISS_COUNTER &gt;&lt;/metric&gt;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&lt;/global</a:t>
            </a:r>
            <a:r>
              <a:rPr lang="en-US" sz="1400" dirty="0" smtClean="0"/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915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26" y="279400"/>
            <a:ext cx="11341514" cy="6039484"/>
          </a:xfrm>
        </p:spPr>
        <p:txBody>
          <a:bodyPr/>
          <a:lstStyle/>
          <a:p>
            <a:r>
              <a:rPr lang="en-US" sz="1400" dirty="0" smtClean="0"/>
              <a:t>Another </a:t>
            </a:r>
            <a:r>
              <a:rPr lang="en-US" sz="1400" dirty="0" smtClean="0"/>
              <a:t>considered variant</a:t>
            </a:r>
            <a:r>
              <a:rPr lang="en-US" sz="1400" dirty="0" smtClean="0"/>
              <a:t>:</a:t>
            </a: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&lt;</a:t>
            </a:r>
            <a:r>
              <a:rPr lang="en-US" sz="1400" dirty="0"/>
              <a:t>gfx8&gt;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&lt;L1&gt;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	&lt;event name=CYCLES id=0 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	&lt;event name=MISS event=33 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	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&lt;/L1&gt;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&lt;/gfx8&gt;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&lt;global&gt;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&lt;metric name=L1_MISS_RATIO expr=L1.CYCLES/ L1.MISS &gt;&lt;/metric&gt;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&lt;/global</a:t>
            </a:r>
            <a:r>
              <a:rPr lang="en-US" sz="1400" dirty="0" smtClean="0"/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3893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/>
          <p:nvPr/>
        </p:nvCxnSpPr>
        <p:spPr>
          <a:xfrm flipH="1">
            <a:off x="4535810" y="2861028"/>
            <a:ext cx="342900" cy="53594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45" name="Straight Arrow Connector 44"/>
          <p:cNvCxnSpPr/>
          <p:nvPr/>
        </p:nvCxnSpPr>
        <p:spPr>
          <a:xfrm>
            <a:off x="2432055" y="2835628"/>
            <a:ext cx="0" cy="578485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Rectangle 41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281990" y="8725239"/>
            <a:ext cx="342900" cy="53594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36" name="Straight Arrow Connector 35"/>
          <p:cNvCxnSpPr/>
          <p:nvPr/>
        </p:nvCxnSpPr>
        <p:spPr>
          <a:xfrm>
            <a:off x="2178235" y="8699839"/>
            <a:ext cx="0" cy="578485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1611651" y="2749504"/>
            <a:ext cx="1941643" cy="2952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HSA application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Text Box 33"/>
          <p:cNvSpPr txBox="1">
            <a:spLocks noChangeArrowheads="1"/>
          </p:cNvSpPr>
          <p:nvPr/>
        </p:nvSpPr>
        <p:spPr bwMode="auto">
          <a:xfrm>
            <a:off x="2429214" y="3074941"/>
            <a:ext cx="297155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HSA ProxyQueue interface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5"/>
          <p:cNvSpPr>
            <a:spLocks noChangeArrowheads="1"/>
          </p:cNvSpPr>
          <p:nvPr/>
        </p:nvSpPr>
        <p:spPr bwMode="auto">
          <a:xfrm>
            <a:off x="1603714" y="3417841"/>
            <a:ext cx="1941644" cy="705426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HSA runtime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3545358" y="3417841"/>
            <a:ext cx="2290998" cy="705426"/>
          </a:xfrm>
          <a:prstGeom prst="rect">
            <a:avLst/>
          </a:prstGeom>
          <a:solidFill>
            <a:srgbClr val="92D050">
              <a:alpha val="50195"/>
            </a:srgbClr>
          </a:solidFill>
          <a:ln w="254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ROC Profiler lib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loaded by HSA runtime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3935751" y="2757441"/>
            <a:ext cx="1941643" cy="29368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Profiling Tool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2"/>
          <p:cNvSpPr>
            <a:spLocks noChangeArrowheads="1"/>
          </p:cNvSpPr>
          <p:nvPr/>
        </p:nvSpPr>
        <p:spPr bwMode="auto">
          <a:xfrm>
            <a:off x="1011532" y="1108616"/>
            <a:ext cx="9721048" cy="1379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3079" tIns="76176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Georgia" panose="02040502050405020303" pitchFamily="18" charset="0"/>
                <a:cs typeface="Times New Roman" panose="02020603050405020304" pitchFamily="18" charset="0"/>
              </a:rPr>
              <a:t>P</a:t>
            </a:r>
            <a:r>
              <a:rPr lang="en-US" altLang="ja-JP" sz="2000" b="1" dirty="0" smtClean="0" bmk="">
                <a:ea typeface="Georgia" panose="02040502050405020303" pitchFamily="18" charset="0"/>
                <a:cs typeface="Times New Roman" panose="02020603050405020304" pitchFamily="18" charset="0"/>
              </a:rPr>
              <a:t>er kernel profiling mode, application context</a:t>
            </a:r>
            <a:endParaRPr kumimoji="0" lang="en-US" altLang="ja-JP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ROC Profiler library is loaded by </a:t>
            </a:r>
            <a:r>
              <a:rPr kumimoji="0" lang="en-US" altLang="ja-JP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hsa</a:t>
            </a:r>
            <a:r>
              <a:rPr kumimoji="0" lang="en-US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-runtime. ROC profiler is intercepting the HSA AQL queue create API and provides a dispatch callback interface for the profiling</a:t>
            </a:r>
            <a:r>
              <a:rPr kumimoji="0" lang="en-US" altLang="ja-JP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tool</a:t>
            </a:r>
            <a:r>
              <a:rPr kumimoji="0" lang="en-US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781235" y="15846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1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21054" y="1873407"/>
            <a:ext cx="6459855" cy="3122930"/>
            <a:chOff x="0" y="0"/>
            <a:chExt cx="6460067" cy="3122971"/>
          </a:xfrm>
        </p:grpSpPr>
        <p:sp>
          <p:nvSpPr>
            <p:cNvPr id="5" name="Text Box 39"/>
            <p:cNvSpPr txBox="1"/>
            <p:nvPr/>
          </p:nvSpPr>
          <p:spPr>
            <a:xfrm>
              <a:off x="965200" y="1871159"/>
              <a:ext cx="2590800" cy="436039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AQL Profile API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HW counters </a:t>
              </a:r>
              <a:r>
                <a:rPr lang="en-US" sz="14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start/stop/sample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 Box 40"/>
            <p:cNvSpPr txBox="1"/>
            <p:nvPr/>
          </p:nvSpPr>
          <p:spPr>
            <a:xfrm>
              <a:off x="571481" y="2810552"/>
              <a:ext cx="1381125" cy="2749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Profiling tool context</a:t>
              </a:r>
            </a:p>
          </p:txBody>
        </p:sp>
        <p:sp>
          <p:nvSpPr>
            <p:cNvPr id="7" name="Text Box 41"/>
            <p:cNvSpPr txBox="1"/>
            <p:nvPr/>
          </p:nvSpPr>
          <p:spPr>
            <a:xfrm>
              <a:off x="3945467" y="1972760"/>
              <a:ext cx="2514600" cy="28784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HSA AQL Queue interface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27100" y="584200"/>
              <a:ext cx="3001010" cy="1763823"/>
              <a:chOff x="0" y="0"/>
              <a:chExt cx="3001433" cy="1763823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0" y="0"/>
                <a:ext cx="0" cy="578485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16933" y="1164170"/>
                <a:ext cx="0" cy="578485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3001433" y="1185338"/>
                <a:ext cx="0" cy="578485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</p:grpSp>
        <p:sp>
          <p:nvSpPr>
            <p:cNvPr id="9" name="Text Box 46"/>
            <p:cNvSpPr txBox="1"/>
            <p:nvPr/>
          </p:nvSpPr>
          <p:spPr>
            <a:xfrm>
              <a:off x="1927805" y="295432"/>
              <a:ext cx="4059555" cy="608965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HW independent API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PAPI Preset events - predefined events, are a common set of events deemed relevant and useful for application performance tuning.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9700" y="1164167"/>
              <a:ext cx="1643380" cy="452755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Performance API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(PAPI)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39700" y="1617134"/>
              <a:ext cx="1643380" cy="294640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 w="25400" cap="flat" cmpd="sng" algn="ctr">
              <a:solidFill>
                <a:schemeClr val="accent6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ROC Profiler lib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700" y="127000"/>
              <a:ext cx="1643380" cy="452755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Profiling Tool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TAU/Eclipse PTP</a:t>
              </a: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16135" y="2347587"/>
              <a:ext cx="1643380" cy="490855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HSA runtime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81867" y="1456267"/>
              <a:ext cx="1643380" cy="455083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High-Level Language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runtime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0" y="0"/>
              <a:ext cx="2141855" cy="3084830"/>
            </a:xfrm>
            <a:prstGeom prst="round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6" name="Text Box 54"/>
            <p:cNvSpPr txBox="1"/>
            <p:nvPr/>
          </p:nvSpPr>
          <p:spPr>
            <a:xfrm>
              <a:off x="3445821" y="2823251"/>
              <a:ext cx="1544320" cy="29972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HSA application context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954867" y="1325034"/>
              <a:ext cx="2141855" cy="1781175"/>
            </a:xfrm>
            <a:prstGeom prst="round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</p:grp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843523" y="4211788"/>
            <a:ext cx="1643062" cy="49053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HSA runtime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1020933" y="896645"/>
            <a:ext cx="963423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3079" tIns="76176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1020933" y="1015291"/>
            <a:ext cx="540616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ja-JP" sz="2000" b="1" i="0" u="none" strike="noStrike" cap="none" normalizeH="0" baseline="0" dirty="0" smtClean="0" bmk="_Toc493576943">
                <a:ln>
                  <a:noFill/>
                </a:ln>
                <a:solidFill>
                  <a:schemeClr val="tx1"/>
                </a:solidFill>
                <a:effectLst/>
                <a:ea typeface="Georgia" panose="02040502050405020303" pitchFamily="18" charset="0"/>
                <a:cs typeface="Times New Roman" panose="02020603050405020304" pitchFamily="18" charset="0"/>
              </a:rPr>
              <a:t>Statistical profiling / sampling, tool context.</a:t>
            </a:r>
            <a:endParaRPr kumimoji="0" lang="en-US" altLang="ja-JP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32"/>
          <p:cNvSpPr>
            <a:spLocks noChangeArrowheads="1"/>
          </p:cNvSpPr>
          <p:nvPr/>
        </p:nvSpPr>
        <p:spPr bwMode="auto">
          <a:xfrm>
            <a:off x="1020933" y="13538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18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Profiling context is a main profiling container which supports needed for profiling buffers, for output data and command packets</a:t>
            </a:r>
          </a:p>
          <a:p>
            <a:pPr lvl="1"/>
            <a:r>
              <a:rPr lang="en-US" dirty="0" smtClean="0"/>
              <a:t>API supports different types of complexity with one global context or with global resources tracker which synchronize different contexts</a:t>
            </a:r>
          </a:p>
          <a:p>
            <a:r>
              <a:rPr lang="en-US" dirty="0" smtClean="0"/>
              <a:t>Info API – iterating available profiling features, metrics, traces and their parameters</a:t>
            </a:r>
          </a:p>
          <a:p>
            <a:r>
              <a:rPr lang="en-US" dirty="0" smtClean="0"/>
              <a:t>Context API </a:t>
            </a:r>
          </a:p>
          <a:p>
            <a:pPr lvl="1"/>
            <a:r>
              <a:rPr lang="en-US" dirty="0" smtClean="0"/>
              <a:t>open/close/</a:t>
            </a:r>
            <a:r>
              <a:rPr lang="en-US" dirty="0" err="1" smtClean="0"/>
              <a:t>get_groups</a:t>
            </a:r>
            <a:r>
              <a:rPr lang="en-US" dirty="0" smtClean="0"/>
              <a:t> – creating/destroying profiling context and getting identified profiling groups</a:t>
            </a:r>
          </a:p>
          <a:p>
            <a:pPr lvl="1"/>
            <a:r>
              <a:rPr lang="en-US" dirty="0" err="1" smtClean="0"/>
              <a:t>get_data</a:t>
            </a:r>
            <a:r>
              <a:rPr lang="en-US" dirty="0" smtClean="0"/>
              <a:t> - </a:t>
            </a:r>
            <a:r>
              <a:rPr lang="en-US" dirty="0"/>
              <a:t>getting/waiting-for the counters groups data</a:t>
            </a:r>
          </a:p>
          <a:p>
            <a:pPr lvl="1"/>
            <a:r>
              <a:rPr lang="en-US" dirty="0" err="1" smtClean="0"/>
              <a:t>get_metrics</a:t>
            </a:r>
            <a:r>
              <a:rPr lang="en-US" dirty="0" smtClean="0"/>
              <a:t> – calculating the </a:t>
            </a:r>
            <a:r>
              <a:rPr lang="en-US" dirty="0" err="1" smtClean="0"/>
              <a:t>registerd</a:t>
            </a:r>
            <a:r>
              <a:rPr lang="en-US" dirty="0" smtClean="0"/>
              <a:t> to the context metrics</a:t>
            </a:r>
            <a:endParaRPr lang="en-US" dirty="0"/>
          </a:p>
          <a:p>
            <a:pPr lvl="1"/>
            <a:r>
              <a:rPr lang="en-US" dirty="0" smtClean="0"/>
              <a:t>start/stop/read </a:t>
            </a:r>
            <a:r>
              <a:rPr lang="en-US" dirty="0" smtClean="0"/>
              <a:t>– profiling in standalone </a:t>
            </a:r>
            <a:r>
              <a:rPr lang="en-US" dirty="0"/>
              <a:t>mode using a specific </a:t>
            </a:r>
            <a:r>
              <a:rPr lang="en-US" dirty="0" smtClean="0"/>
              <a:t>queue</a:t>
            </a:r>
          </a:p>
          <a:p>
            <a:pPr lvl="1"/>
            <a:r>
              <a:rPr lang="en-US" dirty="0" err="1" smtClean="0"/>
              <a:t>dispatch_callback</a:t>
            </a:r>
            <a:r>
              <a:rPr lang="en-US" dirty="0" smtClean="0"/>
              <a:t> – pre-kernel profiling data collecting</a:t>
            </a:r>
          </a:p>
          <a:p>
            <a:pPr lvl="1"/>
            <a:r>
              <a:rPr lang="en-US" dirty="0" err="1" smtClean="0"/>
              <a:t>get_error_string</a:t>
            </a:r>
            <a:endParaRPr lang="en-US" dirty="0" smtClean="0"/>
          </a:p>
          <a:p>
            <a:pPr lvl="1"/>
            <a:r>
              <a:rPr lang="en-US" dirty="0" smtClean="0"/>
              <a:t>Global log supporting /</a:t>
            </a:r>
            <a:r>
              <a:rPr lang="en-US" dirty="0" err="1" smtClean="0"/>
              <a:t>tmp</a:t>
            </a:r>
            <a:r>
              <a:rPr lang="en-US" dirty="0" smtClean="0"/>
              <a:t>/rocprofiler_log.txt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04767"/>
      </p:ext>
    </p:extLst>
  </p:cSld>
  <p:clrMapOvr>
    <a:masterClrMapping/>
  </p:clrMapOvr>
</p:sld>
</file>

<file path=ppt/theme/theme1.xml><?xml version="1.0" encoding="utf-8"?>
<a:theme xmlns:a="http://schemas.openxmlformats.org/drawingml/2006/main" name="AMD WIDE BLK">
  <a:themeElements>
    <a:clrScheme name="AMD Theme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F26522"/>
      </a:accent1>
      <a:accent2>
        <a:srgbClr val="ED1C24"/>
      </a:accent2>
      <a:accent3>
        <a:srgbClr val="00AAB5"/>
      </a:accent3>
      <a:accent4>
        <a:srgbClr val="A6CE39"/>
      </a:accent4>
      <a:accent5>
        <a:srgbClr val="9650A0"/>
      </a:accent5>
      <a:accent6>
        <a:srgbClr val="C7C8CA"/>
      </a:accent6>
      <a:hlink>
        <a:srgbClr val="A6CE39"/>
      </a:hlink>
      <a:folHlink>
        <a:srgbClr val="C7C8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4625" indent="-174625">
          <a:spcAft>
            <a:spcPts val="600"/>
          </a:spcAft>
          <a:buClr>
            <a:schemeClr val="bg2"/>
          </a:buClr>
          <a:buFont typeface="Wingdings 3" pitchFamily="18" charset="2"/>
          <a:buChar char="}"/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AMD WIDE WHT">
  <a:themeElements>
    <a:clrScheme name="Custom 9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F26522"/>
      </a:accent1>
      <a:accent2>
        <a:srgbClr val="ED1C24"/>
      </a:accent2>
      <a:accent3>
        <a:srgbClr val="00AAB5"/>
      </a:accent3>
      <a:accent4>
        <a:srgbClr val="A6CE39"/>
      </a:accent4>
      <a:accent5>
        <a:srgbClr val="812990"/>
      </a:accent5>
      <a:accent6>
        <a:srgbClr val="C7C8CA"/>
      </a:accent6>
      <a:hlink>
        <a:srgbClr val="ED1C24"/>
      </a:hlink>
      <a:folHlink>
        <a:srgbClr val="C7C8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fontAlgn="auto">
          <a:spcBef>
            <a:spcPts val="0"/>
          </a:spcBef>
          <a:spcAft>
            <a:spcPts val="0"/>
          </a:spcAft>
          <a:defRPr sz="3200" dirty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marL="0" marR="0" indent="0" algn="l" defTabSz="914400" rtl="0" eaLnBrk="1" fontAlgn="auto" latinLnBrk="0" hangingPunct="1">
          <a:lnSpc>
            <a:spcPct val="90000"/>
          </a:lnSpc>
          <a:spcBef>
            <a:spcPts val="300"/>
          </a:spcBef>
          <a:spcAft>
            <a:spcPts val="300"/>
          </a:spcAft>
          <a:buClr>
            <a:srgbClr val="FFFFFF"/>
          </a:buClr>
          <a:buSzTx/>
          <a:buFont typeface="Wingdings 3" pitchFamily="18" charset="2"/>
          <a:buNone/>
          <a:tabLst/>
          <a:defRPr kumimoji="0" sz="2000" b="0" i="0" u="none" strike="noStrike" kern="1200" cap="none" spc="0" normalizeH="0" baseline="0" noProof="0" dirty="0">
            <a:ln>
              <a:noFill/>
            </a:ln>
            <a:solidFill>
              <a:schemeClr val="tx1"/>
            </a:solidFill>
            <a:effectLst/>
            <a:uLnTx/>
            <a:uFillTx/>
            <a:latin typeface="+mj-lt"/>
            <a:ea typeface="MS PGothic" pitchFamily="34" charset="-128"/>
            <a:cs typeface="+mn-cs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FirePro Datacenter roadmap 4 29 15_revb</Template>
  <TotalTime>1342</TotalTime>
  <Words>658</Words>
  <Application>Microsoft Office PowerPoint</Application>
  <PresentationFormat>Widescreen</PresentationFormat>
  <Paragraphs>110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ＭＳ Ｐゴシック</vt:lpstr>
      <vt:lpstr>Arial</vt:lpstr>
      <vt:lpstr>Calibri</vt:lpstr>
      <vt:lpstr>Georgia</vt:lpstr>
      <vt:lpstr>Times New Roman</vt:lpstr>
      <vt:lpstr>Wingdings 3</vt:lpstr>
      <vt:lpstr>AMD WIDE BLK</vt:lpstr>
      <vt:lpstr>AMD WIDE WHT</vt:lpstr>
      <vt:lpstr>Microsoft Word Document</vt:lpstr>
      <vt:lpstr>AMD GPU Performance API PAPI interfacing</vt:lpstr>
      <vt:lpstr>ROCM Profile library</vt:lpstr>
      <vt:lpstr>ROCm PL Requirements 1</vt:lpstr>
      <vt:lpstr>ROCm PL Requirements 2</vt:lpstr>
      <vt:lpstr>Metrics XML file example</vt:lpstr>
      <vt:lpstr>PowerPoint Presentation</vt:lpstr>
      <vt:lpstr>Usage</vt:lpstr>
      <vt:lpstr>PowerPoint Presentation</vt:lpstr>
      <vt:lpstr>API overview</vt:lpstr>
      <vt:lpstr>ROC Profiler PROTOTYPE specification</vt:lpstr>
      <vt:lpstr>PowerPoint Presentation</vt:lpstr>
    </vt:vector>
  </TitlesOfParts>
  <Company>Advanced Micro Devices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AMDGPU Compute Driver  (DGPU)</dc:title>
  <dc:creator>Stoner, Greg</dc:creator>
  <cp:lastModifiedBy>Shcherbakov, Evgeny</cp:lastModifiedBy>
  <cp:revision>119</cp:revision>
  <dcterms:created xsi:type="dcterms:W3CDTF">2015-06-25T18:45:18Z</dcterms:created>
  <dcterms:modified xsi:type="dcterms:W3CDTF">2017-11-10T00:55:16Z</dcterms:modified>
</cp:coreProperties>
</file>