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7" r:id="rId2"/>
    <p:sldId id="258" r:id="rId3"/>
    <p:sldId id="259" r:id="rId4"/>
    <p:sldId id="279" r:id="rId5"/>
    <p:sldId id="280" r:id="rId6"/>
    <p:sldId id="281" r:id="rId7"/>
    <p:sldId id="28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
          <p15:clr>
            <a:srgbClr val="A4A3A4"/>
          </p15:clr>
        </p15:guide>
        <p15:guide id="2" pos="3840">
          <p15:clr>
            <a:srgbClr val="A4A3A4"/>
          </p15:clr>
        </p15:guide>
        <p15:guide id="3" pos="1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52"/>
    <a:srgbClr val="E93F49"/>
    <a:srgbClr val="00A28A"/>
    <a:srgbClr val="E8A94A"/>
    <a:srgbClr val="9C3D41"/>
    <a:srgbClr val="EF894B"/>
    <a:srgbClr val="087863"/>
    <a:srgbClr val="247A9F"/>
    <a:srgbClr val="BF216C"/>
    <a:srgbClr val="7A7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5" autoAdjust="0"/>
    <p:restoredTop sz="95903" autoAdjust="0"/>
  </p:normalViewPr>
  <p:slideViewPr>
    <p:cSldViewPr snapToGrid="0">
      <p:cViewPr varScale="1">
        <p:scale>
          <a:sx n="69" d="100"/>
          <a:sy n="69" d="100"/>
        </p:scale>
        <p:origin x="942" y="72"/>
      </p:cViewPr>
      <p:guideLst>
        <p:guide orient="horz" pos="813"/>
        <p:guide pos="3840"/>
        <p:guide pos="1448"/>
      </p:guideLst>
    </p:cSldViewPr>
  </p:slideViewPr>
  <p:outlineViewPr>
    <p:cViewPr>
      <p:scale>
        <a:sx n="33" d="100"/>
        <a:sy n="33" d="100"/>
      </p:scale>
      <p:origin x="0" y="0"/>
    </p:cViewPr>
  </p:outlineViewPr>
  <p:notesTextViewPr>
    <p:cViewPr>
      <p:scale>
        <a:sx n="1" d="1"/>
        <a:sy n="1" d="1"/>
      </p:scale>
      <p:origin x="0" y="0"/>
    </p:cViewPr>
  </p:notesTextViewPr>
  <p:sorterViewPr>
    <p:cViewPr>
      <p:scale>
        <a:sx n="43" d="100"/>
        <a:sy n="43" d="100"/>
      </p:scale>
      <p:origin x="0" y="-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9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092"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2019/1/14</a:t>
            </a:fld>
            <a:endParaRPr lang="zh-CN" altLang="en-US"/>
          </a:p>
        </p:txBody>
      </p:sp>
      <p:sp>
        <p:nvSpPr>
          <p:cNvPr id="1049093"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094"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8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08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2019/1/14</a:t>
            </a:fld>
            <a:endParaRPr lang="zh-CN" altLang="en-US"/>
          </a:p>
        </p:txBody>
      </p:sp>
      <p:sp>
        <p:nvSpPr>
          <p:cNvPr id="104908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08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pPr>
            <a:r>
              <a:rPr lang="zh-CN" altLang="en-US" sz="1200" noProof="0" smtClean="0">
                <a:ln>
                  <a:noFill/>
                </a:ln>
                <a:effectLst/>
                <a:uLnTx/>
                <a:uFillTx/>
                <a:sym typeface="+mn-ea"/>
              </a:rPr>
              <a:t>Fifth level</a:t>
            </a:r>
            <a:endParaRPr lang="zh-CN" altLang="en-US"/>
          </a:p>
        </p:txBody>
      </p:sp>
      <p:sp>
        <p:nvSpPr>
          <p:cNvPr id="104908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09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extLst>
      <p:ext uri="{BB962C8B-B14F-4D97-AF65-F5344CB8AC3E}">
        <p14:creationId xmlns:p14="http://schemas.microsoft.com/office/powerpoint/2010/main" val="295068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p:cNvSpPr>
          <p:nvPr>
            <p:ph type="sldImg"/>
          </p:nvPr>
        </p:nvSpPr>
        <p:spPr/>
      </p:sp>
      <p:sp>
        <p:nvSpPr>
          <p:cNvPr id="1048596" name="备注占位符 2"/>
          <p:cNvSpPr>
            <a:spLocks noGrp="1"/>
          </p:cNvSpPr>
          <p:nvPr>
            <p:ph type="body" idx="1"/>
          </p:nvPr>
        </p:nvSpPr>
        <p:spPr/>
        <p:txBody>
          <a:bodyPr/>
          <a:lstStyle/>
          <a:p>
            <a:endParaRPr lang="zh-CN" altLang="en-US" dirty="0" smtClean="0"/>
          </a:p>
        </p:txBody>
      </p:sp>
      <p:sp>
        <p:nvSpPr>
          <p:cNvPr id="1048597" name="灯片编号占位符 3"/>
          <p:cNvSpPr>
            <a:spLocks noGrp="1"/>
          </p:cNvSpPr>
          <p:nvPr>
            <p:ph type="sldNum" sz="quarter" idx="10"/>
          </p:nvPr>
        </p:nvSpPr>
        <p:spPr/>
        <p:txBody>
          <a:bodyPr/>
          <a:lstStyle/>
          <a:p>
            <a:fld id="{C072AF99-A73B-44C9-96FA-736798B6D18B}"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grpSp>
        <p:nvGrpSpPr>
          <p:cNvPr id="19" name="组合 6"/>
          <p:cNvGrpSpPr/>
          <p:nvPr userDrawn="1"/>
        </p:nvGrpSpPr>
        <p:grpSpPr>
          <a:xfrm>
            <a:off x="0" y="0"/>
            <a:ext cx="12192000" cy="6858000"/>
            <a:chOff x="64654" y="249382"/>
            <a:chExt cx="12192000" cy="6858000"/>
          </a:xfrm>
        </p:grpSpPr>
        <p:pic>
          <p:nvPicPr>
            <p:cNvPr id="2097152" name="图片 3"/>
            <p:cNvPicPr>
              <a:picLocks noChangeAspect="1"/>
            </p:cNvPicPr>
            <p:nvPr userDrawn="1"/>
          </p:nvPicPr>
          <p:blipFill rotWithShape="1">
            <a:blip r:embed="rId2"/>
            <a:srcRect t="7833" b="7833"/>
            <a:stretch>
              <a:fillRect/>
            </a:stretch>
          </p:blipFill>
          <p:spPr>
            <a:xfrm>
              <a:off x="64654" y="249382"/>
              <a:ext cx="12192000" cy="6858000"/>
            </a:xfrm>
            <a:prstGeom prst="rect">
              <a:avLst/>
            </a:prstGeom>
          </p:spPr>
        </p:pic>
        <p:sp>
          <p:nvSpPr>
            <p:cNvPr id="1048581" name="矩形 4"/>
            <p:cNvSpPr/>
            <p:nvPr userDrawn="1"/>
          </p:nvSpPr>
          <p:spPr>
            <a:xfrm>
              <a:off x="64654" y="249382"/>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97153" name="图片 5"/>
          <p:cNvPicPr>
            <a:picLocks noChangeAspect="1"/>
          </p:cNvPicPr>
          <p:nvPr userDrawn="1"/>
        </p:nvPicPr>
        <p:blipFill rotWithShape="1">
          <a:blip r:embed="rId3"/>
          <a:srcRect l="640" t="1973" r="865" b="11488"/>
          <a:stretch>
            <a:fillRect/>
          </a:stretch>
        </p:blipFill>
        <p:spPr>
          <a:xfrm>
            <a:off x="-13854" y="-16164"/>
            <a:ext cx="12219709" cy="6890329"/>
          </a:xfrm>
          <a:prstGeom prst="rect">
            <a:avLst/>
          </a:prstGeom>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4" name="组合 4"/>
          <p:cNvGrpSpPr/>
          <p:nvPr userDrawn="1"/>
        </p:nvGrpSpPr>
        <p:grpSpPr>
          <a:xfrm>
            <a:off x="0" y="0"/>
            <a:ext cx="12192000" cy="6858000"/>
            <a:chOff x="64654" y="249382"/>
            <a:chExt cx="12192000" cy="6858000"/>
          </a:xfrm>
        </p:grpSpPr>
        <p:pic>
          <p:nvPicPr>
            <p:cNvPr id="2097154" name="图片 5"/>
            <p:cNvPicPr>
              <a:picLocks noChangeAspect="1"/>
            </p:cNvPicPr>
            <p:nvPr userDrawn="1"/>
          </p:nvPicPr>
          <p:blipFill rotWithShape="1">
            <a:blip r:embed="rId2"/>
            <a:srcRect t="7833" b="7833"/>
            <a:stretch>
              <a:fillRect/>
            </a:stretch>
          </p:blipFill>
          <p:spPr>
            <a:xfrm>
              <a:off x="64654" y="249382"/>
              <a:ext cx="12192000" cy="6858000"/>
            </a:xfrm>
            <a:prstGeom prst="rect">
              <a:avLst/>
            </a:prstGeom>
          </p:spPr>
        </p:pic>
        <p:sp>
          <p:nvSpPr>
            <p:cNvPr id="1048585" name="矩形 6"/>
            <p:cNvSpPr/>
            <p:nvPr userDrawn="1"/>
          </p:nvSpPr>
          <p:spPr>
            <a:xfrm>
              <a:off x="64654" y="249382"/>
              <a:ext cx="12192000"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97155" name="图片 3"/>
          <p:cNvPicPr>
            <a:picLocks noChangeAspect="1"/>
          </p:cNvPicPr>
          <p:nvPr userDrawn="1"/>
        </p:nvPicPr>
        <p:blipFill rotWithShape="1">
          <a:blip r:embed="rId3"/>
          <a:srcRect l="640" t="1973" r="57818" b="11488"/>
          <a:stretch>
            <a:fillRect/>
          </a:stretch>
        </p:blipFill>
        <p:spPr>
          <a:xfrm>
            <a:off x="-27709" y="-18474"/>
            <a:ext cx="5153891" cy="6890329"/>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58" name="组合 5"/>
          <p:cNvGrpSpPr/>
          <p:nvPr userDrawn="1"/>
        </p:nvGrpSpPr>
        <p:grpSpPr>
          <a:xfrm>
            <a:off x="0" y="0"/>
            <a:ext cx="12192000" cy="6858000"/>
            <a:chOff x="64654" y="249382"/>
            <a:chExt cx="12192000" cy="6858000"/>
          </a:xfrm>
        </p:grpSpPr>
        <p:pic>
          <p:nvPicPr>
            <p:cNvPr id="2097167" name="图片 6"/>
            <p:cNvPicPr>
              <a:picLocks noChangeAspect="1"/>
            </p:cNvPicPr>
            <p:nvPr userDrawn="1"/>
          </p:nvPicPr>
          <p:blipFill rotWithShape="1">
            <a:blip r:embed="rId2"/>
            <a:srcRect t="7833" b="7833"/>
            <a:stretch>
              <a:fillRect/>
            </a:stretch>
          </p:blipFill>
          <p:spPr>
            <a:xfrm>
              <a:off x="64654" y="249382"/>
              <a:ext cx="12192000" cy="6858000"/>
            </a:xfrm>
            <a:prstGeom prst="rect">
              <a:avLst/>
            </a:prstGeom>
          </p:spPr>
        </p:pic>
        <p:sp>
          <p:nvSpPr>
            <p:cNvPr id="1048667" name="矩形 7"/>
            <p:cNvSpPr/>
            <p:nvPr userDrawn="1"/>
          </p:nvSpPr>
          <p:spPr>
            <a:xfrm>
              <a:off x="64654" y="249382"/>
              <a:ext cx="12192000"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97168" name="图片 4"/>
          <p:cNvPicPr>
            <a:picLocks noChangeAspect="1"/>
          </p:cNvPicPr>
          <p:nvPr userDrawn="1"/>
        </p:nvPicPr>
        <p:blipFill rotWithShape="1">
          <a:blip r:embed="rId3"/>
          <a:srcRect l="42629" t="1973" r="865" b="11488"/>
          <a:stretch>
            <a:fillRect/>
          </a:stretch>
        </p:blipFill>
        <p:spPr>
          <a:xfrm>
            <a:off x="5181600" y="-18474"/>
            <a:ext cx="7010400" cy="6890329"/>
          </a:xfrm>
          <a:prstGeom prst="rect">
            <a:avLst/>
          </a:prstGeom>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097156" name="图片 2"/>
          <p:cNvPicPr>
            <a:picLocks noChangeAspect="1"/>
          </p:cNvPicPr>
          <p:nvPr userDrawn="1"/>
        </p:nvPicPr>
        <p:blipFill>
          <a:blip r:embed="rId2"/>
          <a:stretch>
            <a:fillRect/>
          </a:stretch>
        </p:blipFill>
        <p:spPr>
          <a:xfrm>
            <a:off x="1524" y="0"/>
            <a:ext cx="12188951" cy="6858000"/>
          </a:xfrm>
          <a:prstGeom prst="rect">
            <a:avLst/>
          </a:prstGeom>
        </p:spPr>
      </p:pic>
      <p:sp>
        <p:nvSpPr>
          <p:cNvPr id="1048605" name="矩形 3"/>
          <p:cNvSpPr/>
          <p:nvPr userDrawn="1"/>
        </p:nvSpPr>
        <p:spPr>
          <a:xfrm>
            <a:off x="634165" y="312414"/>
            <a:ext cx="3599181" cy="396240"/>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Click here to add A title</a:t>
            </a:r>
            <a:endParaRPr lang="zh-CN" altLang="en-US" sz="2400" dirty="0">
              <a:latin typeface="微软雅黑" panose="020B0503020204020204" pitchFamily="34" charset="-122"/>
              <a:ea typeface="微软雅黑" panose="020B0503020204020204" pitchFamily="34" charset="-122"/>
            </a:endParaRPr>
          </a:p>
        </p:txBody>
      </p:sp>
      <p:sp>
        <p:nvSpPr>
          <p:cNvPr id="1048606" name="Freeform 8"/>
          <p:cNvSpPr/>
          <p:nvPr userDrawn="1"/>
        </p:nvSpPr>
        <p:spPr bwMode="auto">
          <a:xfrm>
            <a:off x="0" y="216198"/>
            <a:ext cx="635353" cy="654096"/>
          </a:xfrm>
          <a:custGeom>
            <a:avLst/>
            <a:gdLst>
              <a:gd name="T0" fmla="*/ 974 w 2000"/>
              <a:gd name="T1" fmla="*/ 497 h 2059"/>
              <a:gd name="T2" fmla="*/ 296 w 2000"/>
              <a:gd name="T3" fmla="*/ 842 h 2059"/>
              <a:gd name="T4" fmla="*/ 294 w 2000"/>
              <a:gd name="T5" fmla="*/ 159 h 2059"/>
              <a:gd name="T6" fmla="*/ 0 w 2000"/>
              <a:gd name="T7" fmla="*/ 0 h 2059"/>
              <a:gd name="T8" fmla="*/ 0 w 2000"/>
              <a:gd name="T9" fmla="*/ 2059 h 2059"/>
              <a:gd name="T10" fmla="*/ 2000 w 2000"/>
              <a:gd name="T11" fmla="*/ 1000 h 2059"/>
              <a:gd name="T12" fmla="*/ 974 w 2000"/>
              <a:gd name="T13" fmla="*/ 497 h 2059"/>
              <a:gd name="connsiteX0" fmla="*/ 4870 w 10000"/>
              <a:gd name="connsiteY0" fmla="*/ 2414 h 10000"/>
              <a:gd name="connsiteX1" fmla="*/ 1470 w 10000"/>
              <a:gd name="connsiteY1" fmla="*/ 772 h 10000"/>
              <a:gd name="connsiteX2" fmla="*/ 0 w 10000"/>
              <a:gd name="connsiteY2" fmla="*/ 0 h 10000"/>
              <a:gd name="connsiteX3" fmla="*/ 0 w 10000"/>
              <a:gd name="connsiteY3" fmla="*/ 10000 h 10000"/>
              <a:gd name="connsiteX4" fmla="*/ 10000 w 10000"/>
              <a:gd name="connsiteY4" fmla="*/ 4857 h 10000"/>
              <a:gd name="connsiteX5" fmla="*/ 4870 w 10000"/>
              <a:gd name="connsiteY5" fmla="*/ 241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870" y="2414"/>
                </a:moveTo>
                <a:lnTo>
                  <a:pt x="1470" y="772"/>
                </a:lnTo>
                <a:lnTo>
                  <a:pt x="0" y="0"/>
                </a:lnTo>
                <a:lnTo>
                  <a:pt x="0" y="10000"/>
                </a:lnTo>
                <a:lnTo>
                  <a:pt x="10000" y="4857"/>
                </a:lnTo>
                <a:lnTo>
                  <a:pt x="4870" y="2414"/>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p>
          <a:p>
            <a:pPr lvl="1"/>
            <a:r>
              <a:rPr lang="zh-CN" altLang="en-US" smtClean="0"/>
              <a:t>Second level</a:t>
            </a:r>
          </a:p>
          <a:p>
            <a:pPr lvl="2"/>
            <a:r>
              <a:rPr lang="zh-CN" altLang="en-US" smtClean="0"/>
              <a:t>Third level</a:t>
            </a:r>
          </a:p>
          <a:p>
            <a:pPr lvl="3"/>
            <a:r>
              <a:rPr lang="zh-CN" altLang="en-US" smtClean="0"/>
              <a:t>Fourth level</a:t>
            </a:r>
          </a:p>
          <a:p>
            <a:pPr lvl="4"/>
            <a:r>
              <a:rPr lang="zh-CN" altLang="en-US" smtClean="0"/>
              <a:t>Fifth level</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t>2019/1/14</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矩形 76"/>
          <p:cNvSpPr/>
          <p:nvPr/>
        </p:nvSpPr>
        <p:spPr>
          <a:xfrm>
            <a:off x="5040637" y="1516908"/>
            <a:ext cx="1955022" cy="307777"/>
          </a:xfrm>
          <a:prstGeom prst="rect">
            <a:avLst/>
          </a:prstGeom>
          <a:noFill/>
        </p:spPr>
        <p:txBody>
          <a:bodyPr wrap="none">
            <a:spAutoFit/>
          </a:bodyPr>
          <a:lstStyle/>
          <a:p>
            <a:pPr algn="ctr"/>
            <a:r>
              <a:rPr lang="en-US" altLang="zh-CN" sz="1400" dirty="0" err="1" smtClean="0">
                <a:solidFill>
                  <a:srgbClr val="016952"/>
                </a:solidFill>
                <a:latin typeface="微软雅黑" panose="020B0503020204020204" pitchFamily="34" charset="-122"/>
                <a:ea typeface="微软雅黑" panose="020B0503020204020204" pitchFamily="34" charset="-122"/>
              </a:rPr>
              <a:t>Diseño</a:t>
            </a:r>
            <a:r>
              <a:rPr lang="en-US" altLang="zh-CN" sz="1400" dirty="0" smtClean="0">
                <a:solidFill>
                  <a:srgbClr val="016952"/>
                </a:solidFill>
                <a:latin typeface="微软雅黑" panose="020B0503020204020204" pitchFamily="34" charset="-122"/>
                <a:ea typeface="微软雅黑" panose="020B0503020204020204" pitchFamily="34" charset="-122"/>
              </a:rPr>
              <a:t> </a:t>
            </a:r>
            <a:r>
              <a:rPr lang="es-MX" altLang="zh-CN" sz="1400" dirty="0" err="1" smtClean="0">
                <a:solidFill>
                  <a:srgbClr val="016952"/>
                </a:solidFill>
                <a:latin typeface="微软雅黑" panose="020B0503020204020204" pitchFamily="34" charset="-122"/>
                <a:ea typeface="微软雅黑" panose="020B0503020204020204" pitchFamily="34" charset="-122"/>
              </a:rPr>
              <a:t>mecatronico</a:t>
            </a:r>
            <a:endParaRPr lang="es-MX" altLang="zh-CN" sz="1400" dirty="0">
              <a:solidFill>
                <a:srgbClr val="016952"/>
              </a:solidFill>
              <a:latin typeface="微软雅黑" panose="020B0503020204020204" pitchFamily="34" charset="-122"/>
              <a:ea typeface="微软雅黑" panose="020B0503020204020204" pitchFamily="34" charset="-122"/>
            </a:endParaRPr>
          </a:p>
        </p:txBody>
      </p:sp>
      <p:sp>
        <p:nvSpPr>
          <p:cNvPr id="1048583" name="矩形 77"/>
          <p:cNvSpPr/>
          <p:nvPr/>
        </p:nvSpPr>
        <p:spPr>
          <a:xfrm>
            <a:off x="5200563" y="1759683"/>
            <a:ext cx="2600391" cy="3785652"/>
          </a:xfrm>
          <a:prstGeom prst="rect">
            <a:avLst/>
          </a:prstGeom>
          <a:noFill/>
        </p:spPr>
        <p:txBody>
          <a:bodyPr wrap="none">
            <a:spAutoFit/>
          </a:bodyPr>
          <a:lstStyle/>
          <a:p>
            <a:pPr algn="ctr"/>
            <a:r>
              <a:rPr lang="en-US" altLang="zh-CN" sz="8000" b="1" dirty="0" err="1" smtClean="0">
                <a:solidFill>
                  <a:srgbClr val="016952"/>
                </a:solidFill>
                <a:latin typeface="Impact" panose="020B0806030902050204" pitchFamily="34" charset="0"/>
                <a:ea typeface="微软雅黑" panose="020B0503020204020204" pitchFamily="34" charset="-122"/>
              </a:rPr>
              <a:t>Camu</a:t>
            </a:r>
            <a:endParaRPr lang="en-US" altLang="zh-CN" sz="8000" b="1" dirty="0" smtClean="0">
              <a:solidFill>
                <a:srgbClr val="016952"/>
              </a:solidFill>
              <a:latin typeface="Impact" panose="020B0806030902050204" pitchFamily="34" charset="0"/>
              <a:ea typeface="微软雅黑" panose="020B0503020204020204" pitchFamily="34" charset="-122"/>
            </a:endParaRPr>
          </a:p>
          <a:p>
            <a:pPr algn="ctr"/>
            <a:endParaRPr lang="en-US" altLang="zh-CN" sz="8000" b="1" dirty="0">
              <a:solidFill>
                <a:srgbClr val="016952"/>
              </a:solidFill>
              <a:latin typeface="Impact" panose="020B0806030902050204" pitchFamily="34" charset="0"/>
              <a:ea typeface="微软雅黑" panose="020B0503020204020204" pitchFamily="34" charset="-122"/>
            </a:endParaRPr>
          </a:p>
          <a:p>
            <a:pPr algn="ctr"/>
            <a:endParaRPr lang="en-US" altLang="zh-CN" sz="8000" b="1" dirty="0">
              <a:solidFill>
                <a:srgbClr val="016952"/>
              </a:solidFill>
              <a:latin typeface="Impact" panose="020B0806030902050204" pitchFamily="34" charset="0"/>
              <a:ea typeface="微软雅黑" panose="020B0503020204020204" pitchFamily="34" charset="-122"/>
            </a:endParaRPr>
          </a:p>
        </p:txBody>
      </p:sp>
      <p:sp>
        <p:nvSpPr>
          <p:cNvPr id="1048584" name="矩形 78"/>
          <p:cNvSpPr/>
          <p:nvPr/>
        </p:nvSpPr>
        <p:spPr>
          <a:xfrm>
            <a:off x="5309891" y="3063472"/>
            <a:ext cx="3404617" cy="400110"/>
          </a:xfrm>
          <a:prstGeom prst="rect">
            <a:avLst/>
          </a:prstGeom>
        </p:spPr>
        <p:txBody>
          <a:bodyPr wrap="square">
            <a:spAutoFit/>
          </a:bodyPr>
          <a:lstStyle/>
          <a:p>
            <a:pPr algn="ctr">
              <a:tabLst>
                <a:tab pos="143510" algn="l"/>
                <a:tab pos="1079500" algn="l"/>
              </a:tabLst>
            </a:pPr>
            <a:r>
              <a:rPr lang="es-MX" altLang="zh-CN" sz="2000" dirty="0" smtClean="0">
                <a:solidFill>
                  <a:srgbClr val="016952"/>
                </a:solidFill>
                <a:latin typeface="微软雅黑" panose="020B0503020204020204" pitchFamily="34" charset="-122"/>
                <a:ea typeface="微软雅黑" panose="020B0503020204020204" pitchFamily="34" charset="-122"/>
              </a:rPr>
              <a:t>Equipo</a:t>
            </a:r>
            <a:r>
              <a:rPr lang="zh-CN" altLang="en-US" sz="2000" dirty="0" smtClean="0">
                <a:solidFill>
                  <a:srgbClr val="016952"/>
                </a:solidFill>
                <a:latin typeface="微软雅黑" panose="020B0503020204020204" pitchFamily="34" charset="-122"/>
                <a:ea typeface="微软雅黑" panose="020B0503020204020204" pitchFamily="34" charset="-122"/>
              </a:rPr>
              <a:t>: </a:t>
            </a:r>
            <a:endParaRPr lang="en-US" altLang="zh-CN" sz="2000" dirty="0" smtClean="0">
              <a:solidFill>
                <a:srgbClr val="016952"/>
              </a:solidFill>
              <a:latin typeface="微软雅黑" panose="020B0503020204020204" pitchFamily="34" charset="-122"/>
              <a:ea typeface="微软雅黑" panose="020B0503020204020204" pitchFamily="34" charset="-122"/>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006" y="191896"/>
            <a:ext cx="3476625" cy="819150"/>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Rectangle 38"/>
          <p:cNvSpPr/>
          <p:nvPr/>
        </p:nvSpPr>
        <p:spPr>
          <a:xfrm>
            <a:off x="-3587" y="2147316"/>
            <a:ext cx="12195587" cy="3707887"/>
          </a:xfrm>
          <a:prstGeom prst="rect">
            <a:avLst/>
          </a:prstGeom>
          <a:solidFill>
            <a:srgbClr val="E8A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Group 34"/>
          <p:cNvGrpSpPr>
            <a:grpSpLocks noChangeAspect="1"/>
          </p:cNvGrpSpPr>
          <p:nvPr/>
        </p:nvGrpSpPr>
        <p:grpSpPr>
          <a:xfrm>
            <a:off x="6786594" y="3323730"/>
            <a:ext cx="1297081" cy="1774087"/>
            <a:chOff x="6609630" y="1974710"/>
            <a:chExt cx="2124266" cy="2880360"/>
          </a:xfrm>
        </p:grpSpPr>
        <p:pic>
          <p:nvPicPr>
            <p:cNvPr id="2097163" name="Picture 35"/>
            <p:cNvPicPr>
              <a:picLocks noChangeAspect="1"/>
            </p:cNvPicPr>
            <p:nvPr/>
          </p:nvPicPr>
          <p:blipFill>
            <a:blip r:embed="rId2" cstate="print"/>
            <a:stretch>
              <a:fillRect/>
            </a:stretch>
          </p:blipFill>
          <p:spPr>
            <a:xfrm>
              <a:off x="6609630" y="1974710"/>
              <a:ext cx="2124266" cy="2880360"/>
            </a:xfrm>
            <a:prstGeom prst="rect">
              <a:avLst/>
            </a:prstGeom>
          </p:spPr>
        </p:pic>
        <p:sp>
          <p:nvSpPr>
            <p:cNvPr id="1048662" name="Rectangle 36"/>
            <p:cNvSpPr/>
            <p:nvPr/>
          </p:nvSpPr>
          <p:spPr>
            <a:xfrm>
              <a:off x="7081732" y="2296813"/>
              <a:ext cx="1205161" cy="2089580"/>
            </a:xfrm>
            <a:prstGeom prst="rect">
              <a:avLst/>
            </a:prstGeom>
            <a:solidFill>
              <a:srgbClr val="E8A94A"/>
            </a:solidFill>
            <a:ln>
              <a:noFill/>
            </a:ln>
            <a:effectLst>
              <a:innerShdw blurRad="63500">
                <a:prstClr val="black">
                  <a:alpha val="58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4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31"/>
          <p:cNvGrpSpPr>
            <a:grpSpLocks noChangeAspect="1"/>
          </p:cNvGrpSpPr>
          <p:nvPr/>
        </p:nvGrpSpPr>
        <p:grpSpPr>
          <a:xfrm>
            <a:off x="5351228" y="3018931"/>
            <a:ext cx="1783966" cy="2323967"/>
            <a:chOff x="781924" y="1653977"/>
            <a:chExt cx="2806595" cy="3417112"/>
          </a:xfrm>
        </p:grpSpPr>
        <p:pic>
          <p:nvPicPr>
            <p:cNvPr id="2097164" name="Picture 32"/>
            <p:cNvPicPr>
              <a:picLocks noChangeAspect="1"/>
            </p:cNvPicPr>
            <p:nvPr/>
          </p:nvPicPr>
          <p:blipFill rotWithShape="1">
            <a:blip r:embed="rId3" cstate="print"/>
            <a:srcRect l="5354" t="8440" r="6203" b="10137"/>
            <a:stretch>
              <a:fillRect/>
            </a:stretch>
          </p:blipFill>
          <p:spPr>
            <a:xfrm>
              <a:off x="781924" y="1653977"/>
              <a:ext cx="2806595" cy="3417112"/>
            </a:xfrm>
            <a:prstGeom prst="rect">
              <a:avLst/>
            </a:prstGeom>
          </p:spPr>
        </p:pic>
        <p:sp>
          <p:nvSpPr>
            <p:cNvPr id="1048663" name="Rectangle 33"/>
            <p:cNvSpPr/>
            <p:nvPr/>
          </p:nvSpPr>
          <p:spPr>
            <a:xfrm rot="5400000">
              <a:off x="932526" y="2346477"/>
              <a:ext cx="2556286" cy="1963629"/>
            </a:xfrm>
            <a:prstGeom prst="rect">
              <a:avLst/>
            </a:prstGeom>
            <a:solidFill>
              <a:srgbClr val="EF8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5" name="Group 25"/>
          <p:cNvGrpSpPr>
            <a:grpSpLocks noChangeAspect="1"/>
          </p:cNvGrpSpPr>
          <p:nvPr/>
        </p:nvGrpSpPr>
        <p:grpSpPr>
          <a:xfrm>
            <a:off x="2201314" y="3018871"/>
            <a:ext cx="3900366" cy="2353112"/>
            <a:chOff x="3683126" y="1810922"/>
            <a:chExt cx="5304773" cy="3200400"/>
          </a:xfrm>
        </p:grpSpPr>
        <p:pic>
          <p:nvPicPr>
            <p:cNvPr id="2097165" name="Picture 26"/>
            <p:cNvPicPr>
              <a:picLocks noChangeAspect="1"/>
            </p:cNvPicPr>
            <p:nvPr/>
          </p:nvPicPr>
          <p:blipFill rotWithShape="1">
            <a:blip r:embed="rId4" cstate="print"/>
            <a:srcRect l="19221" t="29398" r="17922" b="13718"/>
            <a:stretch>
              <a:fillRect/>
            </a:stretch>
          </p:blipFill>
          <p:spPr>
            <a:xfrm>
              <a:off x="3683126" y="1810922"/>
              <a:ext cx="5304773" cy="3200400"/>
            </a:xfrm>
            <a:prstGeom prst="rect">
              <a:avLst/>
            </a:prstGeom>
          </p:spPr>
        </p:pic>
        <p:sp>
          <p:nvSpPr>
            <p:cNvPr id="1048664" name="Rectangle 27"/>
            <p:cNvSpPr>
              <a:spLocks noChangeAspect="1"/>
            </p:cNvSpPr>
            <p:nvPr/>
          </p:nvSpPr>
          <p:spPr>
            <a:xfrm>
              <a:off x="4469432" y="2201450"/>
              <a:ext cx="3675889" cy="2285998"/>
            </a:xfrm>
            <a:prstGeom prst="rect">
              <a:avLst/>
            </a:pr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28"/>
          <p:cNvGrpSpPr>
            <a:grpSpLocks noChangeAspect="1"/>
          </p:cNvGrpSpPr>
          <p:nvPr/>
        </p:nvGrpSpPr>
        <p:grpSpPr>
          <a:xfrm>
            <a:off x="30886" y="2597004"/>
            <a:ext cx="3625809" cy="2961344"/>
            <a:chOff x="3785121" y="1812417"/>
            <a:chExt cx="4627889" cy="3779783"/>
          </a:xfrm>
        </p:grpSpPr>
        <p:pic>
          <p:nvPicPr>
            <p:cNvPr id="2097166" name="Picture 29"/>
            <p:cNvPicPr>
              <a:picLocks noChangeAspect="1"/>
            </p:cNvPicPr>
            <p:nvPr/>
          </p:nvPicPr>
          <p:blipFill>
            <a:blip r:embed="rId5" cstate="print"/>
            <a:stretch>
              <a:fillRect/>
            </a:stretch>
          </p:blipFill>
          <p:spPr>
            <a:xfrm>
              <a:off x="3785121" y="1812417"/>
              <a:ext cx="4627889" cy="3779783"/>
            </a:xfrm>
            <a:prstGeom prst="rect">
              <a:avLst/>
            </a:prstGeom>
          </p:spPr>
        </p:pic>
        <p:sp>
          <p:nvSpPr>
            <p:cNvPr id="1048665" name="Rectangle 30"/>
            <p:cNvSpPr/>
            <p:nvPr/>
          </p:nvSpPr>
          <p:spPr>
            <a:xfrm>
              <a:off x="4121834" y="1997958"/>
              <a:ext cx="3959999" cy="2484000"/>
            </a:xfrm>
            <a:prstGeom prst="rect">
              <a:avLst/>
            </a:prstGeom>
            <a:solidFill>
              <a:srgbClr val="E9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48666" name="Content Placeholder 2"/>
          <p:cNvSpPr txBox="1"/>
          <p:nvPr/>
        </p:nvSpPr>
        <p:spPr>
          <a:xfrm>
            <a:off x="8317273" y="2604712"/>
            <a:ext cx="3523206" cy="2767271"/>
          </a:xfrm>
          <a:prstGeom prst="rect">
            <a:avLst/>
          </a:prstGeom>
        </p:spPr>
        <p:txBody>
          <a:bodyPr vert="horz" lIns="68580" tIns="34290" rIns="68580" bIns="3429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lnSpc>
                <a:spcPct val="200000"/>
              </a:lnSpc>
            </a:pPr>
            <a:r>
              <a:rPr 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Text in here </a:t>
            </a:r>
            <a:endParaRPr lang="id-ID"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200000"/>
              </a:lnSpc>
            </a:pPr>
            <a:r>
              <a:rPr 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Welcome to use WPS original template. </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23"/>
          <p:cNvGrpSpPr/>
          <p:nvPr/>
        </p:nvGrpSpPr>
        <p:grpSpPr>
          <a:xfrm>
            <a:off x="256593" y="1376363"/>
            <a:ext cx="3162887" cy="3168175"/>
            <a:chOff x="3950549" y="609940"/>
            <a:chExt cx="3748485" cy="4033837"/>
          </a:xfrm>
        </p:grpSpPr>
        <p:sp>
          <p:nvSpPr>
            <p:cNvPr id="1048668" name="Freeform 18"/>
            <p:cNvSpPr/>
            <p:nvPr/>
          </p:nvSpPr>
          <p:spPr bwMode="auto">
            <a:xfrm rot="16200000">
              <a:off x="5158125" y="3051659"/>
              <a:ext cx="1368425" cy="1812638"/>
            </a:xfrm>
            <a:custGeom>
              <a:avLst/>
              <a:gdLst>
                <a:gd name="T0" fmla="*/ 0 w 862"/>
                <a:gd name="T1" fmla="*/ 432 h 864"/>
                <a:gd name="T2" fmla="*/ 0 w 862"/>
                <a:gd name="T3" fmla="*/ 454 h 864"/>
                <a:gd name="T4" fmla="*/ 838 w 862"/>
                <a:gd name="T5" fmla="*/ 864 h 864"/>
                <a:gd name="T6" fmla="*/ 862 w 862"/>
                <a:gd name="T7" fmla="*/ 864 h 864"/>
                <a:gd name="T8" fmla="*/ 862 w 862"/>
                <a:gd name="T9" fmla="*/ 840 h 864"/>
                <a:gd name="T10" fmla="*/ 862 w 862"/>
                <a:gd name="T11" fmla="*/ 0 h 864"/>
                <a:gd name="T12" fmla="*/ 0 w 862"/>
                <a:gd name="T13" fmla="*/ 432 h 864"/>
              </a:gdLst>
              <a:ahLst/>
              <a:cxnLst>
                <a:cxn ang="0">
                  <a:pos x="T0" y="T1"/>
                </a:cxn>
                <a:cxn ang="0">
                  <a:pos x="T2" y="T3"/>
                </a:cxn>
                <a:cxn ang="0">
                  <a:pos x="T4" y="T5"/>
                </a:cxn>
                <a:cxn ang="0">
                  <a:pos x="T6" y="T7"/>
                </a:cxn>
                <a:cxn ang="0">
                  <a:pos x="T8" y="T9"/>
                </a:cxn>
                <a:cxn ang="0">
                  <a:pos x="T10" y="T11"/>
                </a:cxn>
                <a:cxn ang="0">
                  <a:pos x="T12" y="T13"/>
                </a:cxn>
              </a:cxnLst>
              <a:rect l="0" t="0" r="r" b="b"/>
              <a:pathLst>
                <a:path w="862" h="864">
                  <a:moveTo>
                    <a:pt x="0" y="432"/>
                  </a:moveTo>
                  <a:lnTo>
                    <a:pt x="0" y="454"/>
                  </a:lnTo>
                  <a:lnTo>
                    <a:pt x="838" y="864"/>
                  </a:lnTo>
                  <a:lnTo>
                    <a:pt x="862" y="864"/>
                  </a:lnTo>
                  <a:lnTo>
                    <a:pt x="862" y="840"/>
                  </a:lnTo>
                  <a:lnTo>
                    <a:pt x="862" y="0"/>
                  </a:lnTo>
                  <a:lnTo>
                    <a:pt x="0" y="432"/>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669" name="Freeform 19"/>
            <p:cNvSpPr/>
            <p:nvPr/>
          </p:nvSpPr>
          <p:spPr bwMode="auto">
            <a:xfrm rot="16200000">
              <a:off x="4293395" y="348343"/>
              <a:ext cx="1333500" cy="1856696"/>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Lst>
              <a:ahLst/>
              <a:cxnLst>
                <a:cxn ang="0">
                  <a:pos x="T0" y="T1"/>
                </a:cxn>
                <a:cxn ang="0">
                  <a:pos x="T2" y="T3"/>
                </a:cxn>
                <a:cxn ang="0">
                  <a:pos x="T4" y="T5"/>
                </a:cxn>
                <a:cxn ang="0">
                  <a:pos x="T6" y="T7"/>
                </a:cxn>
                <a:cxn ang="0">
                  <a:pos x="T8" y="T9"/>
                </a:cxn>
                <a:cxn ang="0">
                  <a:pos x="T10" y="T11"/>
                </a:cxn>
              </a:cxnLst>
              <a:rect l="0" t="0" r="r" b="b"/>
              <a:pathLst>
                <a:path w="840" h="885">
                  <a:moveTo>
                    <a:pt x="0" y="863"/>
                  </a:moveTo>
                  <a:lnTo>
                    <a:pt x="0" y="885"/>
                  </a:lnTo>
                  <a:lnTo>
                    <a:pt x="23" y="885"/>
                  </a:lnTo>
                  <a:lnTo>
                    <a:pt x="840" y="431"/>
                  </a:lnTo>
                  <a:lnTo>
                    <a:pt x="0" y="0"/>
                  </a:lnTo>
                  <a:lnTo>
                    <a:pt x="0" y="863"/>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670" name="Freeform 20"/>
            <p:cNvSpPr/>
            <p:nvPr/>
          </p:nvSpPr>
          <p:spPr bwMode="auto">
            <a:xfrm rot="16200000">
              <a:off x="6128601" y="1703333"/>
              <a:ext cx="1330325" cy="1810541"/>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Lst>
              <a:ahLst/>
              <a:cxnLst>
                <a:cxn ang="0">
                  <a:pos x="T0" y="T1"/>
                </a:cxn>
                <a:cxn ang="0">
                  <a:pos x="T2" y="T3"/>
                </a:cxn>
                <a:cxn ang="0">
                  <a:pos x="T4" y="T5"/>
                </a:cxn>
                <a:cxn ang="0">
                  <a:pos x="T6" y="T7"/>
                </a:cxn>
                <a:cxn ang="0">
                  <a:pos x="T8" y="T9"/>
                </a:cxn>
              </a:cxnLst>
              <a:rect l="0" t="0" r="r" b="b"/>
              <a:pathLst>
                <a:path w="838" h="863">
                  <a:moveTo>
                    <a:pt x="0" y="386"/>
                  </a:moveTo>
                  <a:lnTo>
                    <a:pt x="0" y="410"/>
                  </a:lnTo>
                  <a:lnTo>
                    <a:pt x="838" y="863"/>
                  </a:lnTo>
                  <a:lnTo>
                    <a:pt x="838" y="0"/>
                  </a:lnTo>
                  <a:lnTo>
                    <a:pt x="0" y="386"/>
                  </a:ln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048671" name="Freeform 21"/>
            <p:cNvSpPr/>
            <p:nvPr/>
          </p:nvSpPr>
          <p:spPr bwMode="auto">
            <a:xfrm rot="16200000">
              <a:off x="6127014" y="371421"/>
              <a:ext cx="1333500" cy="1810541"/>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672" name="Freeform 23"/>
            <p:cNvSpPr/>
            <p:nvPr/>
          </p:nvSpPr>
          <p:spPr bwMode="auto">
            <a:xfrm rot="16200000">
              <a:off x="6128601" y="3071758"/>
              <a:ext cx="1330325" cy="1810541"/>
            </a:xfrm>
            <a:custGeom>
              <a:avLst/>
              <a:gdLst>
                <a:gd name="T0" fmla="*/ 0 w 838"/>
                <a:gd name="T1" fmla="*/ 863 h 863"/>
                <a:gd name="T2" fmla="*/ 838 w 838"/>
                <a:gd name="T3" fmla="*/ 410 h 863"/>
                <a:gd name="T4" fmla="*/ 0 w 838"/>
                <a:gd name="T5" fmla="*/ 0 h 863"/>
                <a:gd name="T6" fmla="*/ 0 w 838"/>
                <a:gd name="T7" fmla="*/ 863 h 863"/>
              </a:gdLst>
              <a:ahLst/>
              <a:cxnLst>
                <a:cxn ang="0">
                  <a:pos x="T0" y="T1"/>
                </a:cxn>
                <a:cxn ang="0">
                  <a:pos x="T2" y="T3"/>
                </a:cxn>
                <a:cxn ang="0">
                  <a:pos x="T4" y="T5"/>
                </a:cxn>
                <a:cxn ang="0">
                  <a:pos x="T6" y="T7"/>
                </a:cxn>
              </a:cxnLst>
              <a:rect l="0" t="0" r="r" b="b"/>
              <a:pathLst>
                <a:path w="838" h="863">
                  <a:moveTo>
                    <a:pt x="0" y="863"/>
                  </a:moveTo>
                  <a:lnTo>
                    <a:pt x="838" y="410"/>
                  </a:lnTo>
                  <a:lnTo>
                    <a:pt x="0" y="0"/>
                  </a:lnTo>
                  <a:lnTo>
                    <a:pt x="0" y="863"/>
                  </a:lnTo>
                  <a:close/>
                </a:path>
              </a:pathLst>
            </a:custGeom>
            <a:solidFill>
              <a:srgbClr val="720D1C"/>
            </a:solidFill>
            <a:ln>
              <a:noFill/>
            </a:ln>
          </p:spPr>
          <p:txBody>
            <a:bodyPr vert="horz" wrap="square" lIns="91440" tIns="45720" rIns="91440" bIns="45720" numCol="1" anchor="t" anchorCtr="0" compatLnSpc="1"/>
            <a:lstStyle/>
            <a:p>
              <a:endParaRPr lang="zh-CN" altLang="en-US"/>
            </a:p>
          </p:txBody>
        </p:sp>
        <p:sp>
          <p:nvSpPr>
            <p:cNvPr id="1048673" name="Freeform 24"/>
            <p:cNvSpPr/>
            <p:nvPr/>
          </p:nvSpPr>
          <p:spPr bwMode="auto">
            <a:xfrm rot="16200000">
              <a:off x="5152000" y="1727460"/>
              <a:ext cx="1330325" cy="1762287"/>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674" name="Freeform 25"/>
            <p:cNvSpPr/>
            <p:nvPr/>
          </p:nvSpPr>
          <p:spPr bwMode="auto">
            <a:xfrm rot="16200000">
              <a:off x="5193844" y="352115"/>
              <a:ext cx="1296988" cy="1812638"/>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sp>
          <p:nvSpPr>
            <p:cNvPr id="1048675" name="Freeform 19"/>
            <p:cNvSpPr/>
            <p:nvPr/>
          </p:nvSpPr>
          <p:spPr bwMode="auto">
            <a:xfrm rot="5400000" flipH="1">
              <a:off x="4214024" y="3015465"/>
              <a:ext cx="1364837" cy="1891787"/>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 name="connsiteX0" fmla="*/ 0 w 10000"/>
                <a:gd name="connsiteY0" fmla="*/ 0 h 10000"/>
                <a:gd name="connsiteX1" fmla="*/ 0 w 10000"/>
                <a:gd name="connsiteY1" fmla="*/ 10000 h 10000"/>
                <a:gd name="connsiteX2" fmla="*/ 274 w 10000"/>
                <a:gd name="connsiteY2" fmla="*/ 10000 h 10000"/>
                <a:gd name="connsiteX3" fmla="*/ 10000 w 10000"/>
                <a:gd name="connsiteY3" fmla="*/ 4870 h 10000"/>
                <a:gd name="connsiteX4" fmla="*/ 0 w 10000"/>
                <a:gd name="connsiteY4" fmla="*/ 0 h 10000"/>
                <a:gd name="connsiteX0-1" fmla="*/ 0 w 10000"/>
                <a:gd name="connsiteY0-2" fmla="*/ 0 h 10000"/>
                <a:gd name="connsiteX1-3" fmla="*/ 0 w 10000"/>
                <a:gd name="connsiteY1-4" fmla="*/ 10000 h 10000"/>
                <a:gd name="connsiteX2-5" fmla="*/ 10000 w 10000"/>
                <a:gd name="connsiteY2-6" fmla="*/ 4870 h 10000"/>
                <a:gd name="connsiteX3-7" fmla="*/ 0 w 10000"/>
                <a:gd name="connsiteY3-8" fmla="*/ 0 h 10000"/>
                <a:gd name="connsiteX0-9" fmla="*/ 0 w 10000"/>
                <a:gd name="connsiteY0-10" fmla="*/ 0 h 10189"/>
                <a:gd name="connsiteX1-11" fmla="*/ 0 w 10000"/>
                <a:gd name="connsiteY1-12" fmla="*/ 10189 h 10189"/>
                <a:gd name="connsiteX2-13" fmla="*/ 10000 w 10000"/>
                <a:gd name="connsiteY2-14" fmla="*/ 4870 h 10189"/>
                <a:gd name="connsiteX3-15" fmla="*/ 0 w 10000"/>
                <a:gd name="connsiteY3-16" fmla="*/ 0 h 10189"/>
                <a:gd name="connsiteX0-17" fmla="*/ 0 w 10206"/>
                <a:gd name="connsiteY0-18" fmla="*/ 0 h 10189"/>
                <a:gd name="connsiteX1-19" fmla="*/ 0 w 10206"/>
                <a:gd name="connsiteY1-20" fmla="*/ 10189 h 10189"/>
                <a:gd name="connsiteX2-21" fmla="*/ 10206 w 10206"/>
                <a:gd name="connsiteY2-22" fmla="*/ 4881 h 10189"/>
                <a:gd name="connsiteX3-23" fmla="*/ 0 w 10206"/>
                <a:gd name="connsiteY3-24" fmla="*/ 0 h 10189"/>
                <a:gd name="connsiteX0-25" fmla="*/ 0 w 10235"/>
                <a:gd name="connsiteY0-26" fmla="*/ 0 h 10189"/>
                <a:gd name="connsiteX1-27" fmla="*/ 0 w 10235"/>
                <a:gd name="connsiteY1-28" fmla="*/ 10189 h 10189"/>
                <a:gd name="connsiteX2-29" fmla="*/ 10235 w 10235"/>
                <a:gd name="connsiteY2-30" fmla="*/ 4881 h 10189"/>
                <a:gd name="connsiteX3-31" fmla="*/ 0 w 10235"/>
                <a:gd name="connsiteY3-32" fmla="*/ 0 h 10189"/>
              </a:gdLst>
              <a:ahLst/>
              <a:cxnLst>
                <a:cxn ang="0">
                  <a:pos x="connsiteX0-1" y="connsiteY0-2"/>
                </a:cxn>
                <a:cxn ang="0">
                  <a:pos x="connsiteX1-3" y="connsiteY1-4"/>
                </a:cxn>
                <a:cxn ang="0">
                  <a:pos x="connsiteX2-5" y="connsiteY2-6"/>
                </a:cxn>
                <a:cxn ang="0">
                  <a:pos x="connsiteX3-7" y="connsiteY3-8"/>
                </a:cxn>
              </a:cxnLst>
              <a:rect l="l" t="t" r="r" b="b"/>
              <a:pathLst>
                <a:path w="10235" h="10189">
                  <a:moveTo>
                    <a:pt x="0" y="0"/>
                  </a:moveTo>
                  <a:lnTo>
                    <a:pt x="0" y="10189"/>
                  </a:lnTo>
                  <a:lnTo>
                    <a:pt x="10235" y="4881"/>
                  </a:lnTo>
                  <a:lnTo>
                    <a:pt x="0" y="0"/>
                  </a:lnTo>
                  <a:close/>
                </a:path>
              </a:pathLst>
            </a:custGeom>
            <a:solidFill>
              <a:srgbClr val="A3193A"/>
            </a:solidFill>
            <a:ln>
              <a:noFill/>
            </a:ln>
          </p:spPr>
          <p:txBody>
            <a:bodyPr vert="horz" wrap="square" lIns="91440" tIns="45720" rIns="91440" bIns="45720" numCol="1" anchor="t" anchorCtr="0" compatLnSpc="1"/>
            <a:lstStyle/>
            <a:p>
              <a:endParaRPr lang="zh-CN" altLang="en-US"/>
            </a:p>
          </p:txBody>
        </p:sp>
      </p:grpSp>
      <p:sp>
        <p:nvSpPr>
          <p:cNvPr id="1048676" name="矩形 12"/>
          <p:cNvSpPr/>
          <p:nvPr/>
        </p:nvSpPr>
        <p:spPr>
          <a:xfrm>
            <a:off x="3645042" y="2104348"/>
            <a:ext cx="4684296" cy="646331"/>
          </a:xfrm>
          <a:prstGeom prst="rect">
            <a:avLst/>
          </a:prstGeom>
        </p:spPr>
        <p:txBody>
          <a:bodyPr wrap="none">
            <a:spAutoFit/>
          </a:bodyPr>
          <a:lstStyle/>
          <a:p>
            <a:r>
              <a:rPr lang="en-US" altLang="zh-CN" sz="3600" dirty="0" smtClean="0">
                <a:solidFill>
                  <a:srgbClr val="9C3D41"/>
                </a:solidFill>
                <a:latin typeface="Impact" panose="020B0806030902050204" pitchFamily="34" charset="0"/>
                <a:ea typeface="微软雅黑" panose="020B0503020204020204" pitchFamily="34" charset="-122"/>
              </a:rPr>
              <a:t>Click Here To Add A Title</a:t>
            </a:r>
            <a:endParaRPr lang="zh-CN" altLang="en-US" sz="3600" dirty="0">
              <a:solidFill>
                <a:srgbClr val="9C3D41"/>
              </a:solidFill>
              <a:latin typeface="Impact" panose="020B0806030902050204" pitchFamily="34" charset="0"/>
              <a:ea typeface="微软雅黑" panose="020B0503020204020204" pitchFamily="34" charset="-122"/>
            </a:endParaRPr>
          </a:p>
        </p:txBody>
      </p:sp>
      <p:sp>
        <p:nvSpPr>
          <p:cNvPr id="1048677" name="矩形 15"/>
          <p:cNvSpPr/>
          <p:nvPr/>
        </p:nvSpPr>
        <p:spPr>
          <a:xfrm>
            <a:off x="3419481" y="2980155"/>
            <a:ext cx="5246255" cy="460375"/>
          </a:xfrm>
          <a:prstGeom prst="rect">
            <a:avLst/>
          </a:prstGeom>
        </p:spPr>
        <p:txBody>
          <a:bodyPr wrap="square">
            <a:spAutoFit/>
          </a:bodyPr>
          <a:lstStyle/>
          <a:p>
            <a:pPr algn="ctr">
              <a:lnSpc>
                <a:spcPct val="150000"/>
              </a:lnSpc>
            </a:pPr>
            <a:r>
              <a:rPr lang="en-US" altLang="zh-CN" sz="1600" smtClean="0">
                <a:latin typeface="微软雅黑" panose="020B0503020204020204" pitchFamily="34" charset="-122"/>
                <a:ea typeface="微软雅黑" panose="020B0503020204020204" pitchFamily="34" charset="-122"/>
              </a:rPr>
              <a:t>Welcome to use WPS original template. </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4"/>
          <p:cNvGrpSpPr>
            <a:grpSpLocks noChangeAspect="1"/>
          </p:cNvGrpSpPr>
          <p:nvPr/>
        </p:nvGrpSpPr>
        <p:grpSpPr bwMode="auto">
          <a:xfrm>
            <a:off x="2210995" y="1146632"/>
            <a:ext cx="7770011" cy="3948533"/>
            <a:chOff x="851" y="1148"/>
            <a:chExt cx="795" cy="404"/>
          </a:xfrm>
        </p:grpSpPr>
        <p:sp>
          <p:nvSpPr>
            <p:cNvPr id="1048678" name="Freeform 5"/>
            <p:cNvSpPr/>
            <p:nvPr/>
          </p:nvSpPr>
          <p:spPr bwMode="auto">
            <a:xfrm>
              <a:off x="1051" y="1148"/>
              <a:ext cx="198" cy="142"/>
            </a:xfrm>
            <a:custGeom>
              <a:avLst/>
              <a:gdLst>
                <a:gd name="T0" fmla="*/ 83 w 83"/>
                <a:gd name="T1" fmla="*/ 0 h 59"/>
                <a:gd name="T2" fmla="*/ 0 w 83"/>
                <a:gd name="T3" fmla="*/ 23 h 59"/>
                <a:gd name="T4" fmla="*/ 20 w 83"/>
                <a:gd name="T5" fmla="*/ 59 h 59"/>
                <a:gd name="T6" fmla="*/ 83 w 83"/>
                <a:gd name="T7" fmla="*/ 42 h 59"/>
                <a:gd name="T8" fmla="*/ 83 w 83"/>
                <a:gd name="T9" fmla="*/ 0 h 59"/>
              </a:gdLst>
              <a:ahLst/>
              <a:cxnLst>
                <a:cxn ang="0">
                  <a:pos x="T0" y="T1"/>
                </a:cxn>
                <a:cxn ang="0">
                  <a:pos x="T2" y="T3"/>
                </a:cxn>
                <a:cxn ang="0">
                  <a:pos x="T4" y="T5"/>
                </a:cxn>
                <a:cxn ang="0">
                  <a:pos x="T6" y="T7"/>
                </a:cxn>
                <a:cxn ang="0">
                  <a:pos x="T8" y="T9"/>
                </a:cxn>
              </a:cxnLst>
              <a:rect l="0" t="0" r="r" b="b"/>
              <a:pathLst>
                <a:path w="83" h="59">
                  <a:moveTo>
                    <a:pt x="83" y="0"/>
                  </a:moveTo>
                  <a:cubicBezTo>
                    <a:pt x="52" y="0"/>
                    <a:pt x="26" y="8"/>
                    <a:pt x="0" y="23"/>
                  </a:cubicBezTo>
                  <a:cubicBezTo>
                    <a:pt x="20" y="59"/>
                    <a:pt x="20" y="59"/>
                    <a:pt x="20" y="59"/>
                  </a:cubicBezTo>
                  <a:cubicBezTo>
                    <a:pt x="40" y="47"/>
                    <a:pt x="60" y="42"/>
                    <a:pt x="83" y="42"/>
                  </a:cubicBezTo>
                  <a:cubicBezTo>
                    <a:pt x="83" y="0"/>
                    <a:pt x="83" y="0"/>
                    <a:pt x="83" y="0"/>
                  </a:cubicBezTo>
                </a:path>
              </a:pathLst>
            </a:custGeom>
            <a:solidFill>
              <a:srgbClr val="EDEDED"/>
            </a:solidFill>
            <a:ln>
              <a:noFill/>
            </a:ln>
          </p:spPr>
          <p:txBody>
            <a:bodyPr vert="horz" wrap="square" lIns="91440" tIns="45720" rIns="91440" bIns="45720" numCol="1" anchor="t" anchorCtr="0" compatLnSpc="1"/>
            <a:lstStyle/>
            <a:p>
              <a:endParaRPr lang="zh-CN" altLang="en-US"/>
            </a:p>
          </p:txBody>
        </p:sp>
        <p:sp>
          <p:nvSpPr>
            <p:cNvPr id="1048679" name="Freeform 6"/>
            <p:cNvSpPr>
              <a:spLocks noEditPoints="1"/>
            </p:cNvSpPr>
            <p:nvPr/>
          </p:nvSpPr>
          <p:spPr bwMode="auto">
            <a:xfrm>
              <a:off x="903" y="1203"/>
              <a:ext cx="346" cy="349"/>
            </a:xfrm>
            <a:custGeom>
              <a:avLst/>
              <a:gdLst>
                <a:gd name="T0" fmla="*/ 145 w 145"/>
                <a:gd name="T1" fmla="*/ 145 h 145"/>
                <a:gd name="T2" fmla="*/ 145 w 145"/>
                <a:gd name="T3" fmla="*/ 145 h 145"/>
                <a:gd name="T4" fmla="*/ 62 w 145"/>
                <a:gd name="T5" fmla="*/ 0 h 145"/>
                <a:gd name="T6" fmla="*/ 0 w 145"/>
                <a:gd name="T7" fmla="*/ 61 h 145"/>
                <a:gd name="T8" fmla="*/ 32 w 145"/>
                <a:gd name="T9" fmla="*/ 79 h 145"/>
                <a:gd name="T10" fmla="*/ 80 w 145"/>
                <a:gd name="T11" fmla="*/ 31 h 145"/>
                <a:gd name="T12" fmla="*/ 145 w 145"/>
                <a:gd name="T13" fmla="*/ 145 h 145"/>
                <a:gd name="T14" fmla="*/ 82 w 145"/>
                <a:gd name="T15" fmla="*/ 36 h 145"/>
                <a:gd name="T16" fmla="*/ 82 w 145"/>
                <a:gd name="T17" fmla="*/ 36 h 145"/>
                <a:gd name="T18" fmla="*/ 62 w 14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145" y="145"/>
                  </a:moveTo>
                  <a:cubicBezTo>
                    <a:pt x="145" y="145"/>
                    <a:pt x="145" y="145"/>
                    <a:pt x="145" y="145"/>
                  </a:cubicBezTo>
                  <a:moveTo>
                    <a:pt x="62" y="0"/>
                  </a:moveTo>
                  <a:cubicBezTo>
                    <a:pt x="35" y="15"/>
                    <a:pt x="16" y="34"/>
                    <a:pt x="0" y="61"/>
                  </a:cubicBezTo>
                  <a:cubicBezTo>
                    <a:pt x="32" y="79"/>
                    <a:pt x="32" y="79"/>
                    <a:pt x="32" y="79"/>
                  </a:cubicBezTo>
                  <a:cubicBezTo>
                    <a:pt x="44" y="58"/>
                    <a:pt x="59" y="43"/>
                    <a:pt x="80" y="31"/>
                  </a:cubicBezTo>
                  <a:cubicBezTo>
                    <a:pt x="145" y="145"/>
                    <a:pt x="145" y="145"/>
                    <a:pt x="145" y="145"/>
                  </a:cubicBezTo>
                  <a:cubicBezTo>
                    <a:pt x="82" y="36"/>
                    <a:pt x="82" y="36"/>
                    <a:pt x="82" y="36"/>
                  </a:cubicBezTo>
                  <a:cubicBezTo>
                    <a:pt x="82" y="36"/>
                    <a:pt x="82" y="36"/>
                    <a:pt x="82" y="36"/>
                  </a:cubicBezTo>
                  <a:cubicBezTo>
                    <a:pt x="62" y="0"/>
                    <a:pt x="62" y="0"/>
                    <a:pt x="62" y="0"/>
                  </a:cubicBezTo>
                </a:path>
              </a:pathLst>
            </a:custGeom>
            <a:solidFill>
              <a:srgbClr val="F8F9F9"/>
            </a:solidFill>
            <a:ln>
              <a:noFill/>
            </a:ln>
          </p:spPr>
          <p:txBody>
            <a:bodyPr vert="horz" wrap="square" lIns="91440" tIns="45720" rIns="91440" bIns="45720" numCol="1" anchor="t" anchorCtr="0" compatLnSpc="1"/>
            <a:lstStyle/>
            <a:p>
              <a:endParaRPr lang="zh-CN" altLang="en-US"/>
            </a:p>
          </p:txBody>
        </p:sp>
        <p:sp>
          <p:nvSpPr>
            <p:cNvPr id="1048680" name="Freeform 7"/>
            <p:cNvSpPr/>
            <p:nvPr/>
          </p:nvSpPr>
          <p:spPr bwMode="auto">
            <a:xfrm>
              <a:off x="851" y="1350"/>
              <a:ext cx="398" cy="202"/>
            </a:xfrm>
            <a:custGeom>
              <a:avLst/>
              <a:gdLst>
                <a:gd name="T0" fmla="*/ 22 w 167"/>
                <a:gd name="T1" fmla="*/ 0 h 84"/>
                <a:gd name="T2" fmla="*/ 0 w 167"/>
                <a:gd name="T3" fmla="*/ 84 h 84"/>
                <a:gd name="T4" fmla="*/ 167 w 167"/>
                <a:gd name="T5" fmla="*/ 84 h 84"/>
                <a:gd name="T6" fmla="*/ 56 w 167"/>
                <a:gd name="T7" fmla="*/ 84 h 84"/>
                <a:gd name="T8" fmla="*/ 71 w 167"/>
                <a:gd name="T9" fmla="*/ 28 h 84"/>
                <a:gd name="T10" fmla="*/ 54 w 167"/>
                <a:gd name="T11" fmla="*/ 18 h 84"/>
                <a:gd name="T12" fmla="*/ 54 w 167"/>
                <a:gd name="T13" fmla="*/ 18 h 84"/>
                <a:gd name="T14" fmla="*/ 22 w 167"/>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84">
                  <a:moveTo>
                    <a:pt x="22" y="0"/>
                  </a:moveTo>
                  <a:cubicBezTo>
                    <a:pt x="7" y="27"/>
                    <a:pt x="0" y="53"/>
                    <a:pt x="0" y="84"/>
                  </a:cubicBezTo>
                  <a:cubicBezTo>
                    <a:pt x="167" y="84"/>
                    <a:pt x="167" y="84"/>
                    <a:pt x="167" y="84"/>
                  </a:cubicBezTo>
                  <a:cubicBezTo>
                    <a:pt x="56" y="84"/>
                    <a:pt x="56" y="84"/>
                    <a:pt x="56" y="84"/>
                  </a:cubicBezTo>
                  <a:cubicBezTo>
                    <a:pt x="56" y="63"/>
                    <a:pt x="61" y="46"/>
                    <a:pt x="71" y="28"/>
                  </a:cubicBezTo>
                  <a:cubicBezTo>
                    <a:pt x="54" y="18"/>
                    <a:pt x="54" y="18"/>
                    <a:pt x="54" y="18"/>
                  </a:cubicBezTo>
                  <a:cubicBezTo>
                    <a:pt x="54" y="18"/>
                    <a:pt x="54" y="18"/>
                    <a:pt x="54" y="18"/>
                  </a:cubicBezTo>
                  <a:cubicBezTo>
                    <a:pt x="22" y="0"/>
                    <a:pt x="22" y="0"/>
                    <a:pt x="22" y="0"/>
                  </a:cubicBezTo>
                </a:path>
              </a:pathLst>
            </a:custGeom>
            <a:solidFill>
              <a:srgbClr val="EDEDED"/>
            </a:solidFill>
            <a:ln>
              <a:noFill/>
            </a:ln>
          </p:spPr>
          <p:txBody>
            <a:bodyPr vert="horz" wrap="square" lIns="91440" tIns="45720" rIns="91440" bIns="45720" numCol="1" anchor="t" anchorCtr="0" compatLnSpc="1"/>
            <a:lstStyle/>
            <a:p>
              <a:endParaRPr lang="zh-CN" altLang="en-US"/>
            </a:p>
          </p:txBody>
        </p:sp>
        <p:sp>
          <p:nvSpPr>
            <p:cNvPr id="1048681" name="Freeform 8"/>
            <p:cNvSpPr/>
            <p:nvPr/>
          </p:nvSpPr>
          <p:spPr bwMode="auto">
            <a:xfrm>
              <a:off x="1249" y="1350"/>
              <a:ext cx="397" cy="202"/>
            </a:xfrm>
            <a:custGeom>
              <a:avLst/>
              <a:gdLst>
                <a:gd name="T0" fmla="*/ 145 w 167"/>
                <a:gd name="T1" fmla="*/ 0 h 84"/>
                <a:gd name="T2" fmla="*/ 97 w 167"/>
                <a:gd name="T3" fmla="*/ 28 h 84"/>
                <a:gd name="T4" fmla="*/ 97 w 167"/>
                <a:gd name="T5" fmla="*/ 28 h 84"/>
                <a:gd name="T6" fmla="*/ 0 w 167"/>
                <a:gd name="T7" fmla="*/ 84 h 84"/>
                <a:gd name="T8" fmla="*/ 109 w 167"/>
                <a:gd name="T9" fmla="*/ 21 h 84"/>
                <a:gd name="T10" fmla="*/ 125 w 167"/>
                <a:gd name="T11" fmla="*/ 84 h 84"/>
                <a:gd name="T12" fmla="*/ 0 w 167"/>
                <a:gd name="T13" fmla="*/ 84 h 84"/>
                <a:gd name="T14" fmla="*/ 167 w 167"/>
                <a:gd name="T15" fmla="*/ 84 h 84"/>
                <a:gd name="T16" fmla="*/ 145 w 167"/>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84">
                  <a:moveTo>
                    <a:pt x="145" y="0"/>
                  </a:moveTo>
                  <a:cubicBezTo>
                    <a:pt x="97" y="28"/>
                    <a:pt x="97" y="28"/>
                    <a:pt x="97" y="28"/>
                  </a:cubicBezTo>
                  <a:cubicBezTo>
                    <a:pt x="97" y="28"/>
                    <a:pt x="97" y="28"/>
                    <a:pt x="97" y="28"/>
                  </a:cubicBezTo>
                  <a:cubicBezTo>
                    <a:pt x="0" y="84"/>
                    <a:pt x="0" y="84"/>
                    <a:pt x="0" y="84"/>
                  </a:cubicBezTo>
                  <a:cubicBezTo>
                    <a:pt x="109" y="21"/>
                    <a:pt x="109" y="21"/>
                    <a:pt x="109" y="21"/>
                  </a:cubicBezTo>
                  <a:cubicBezTo>
                    <a:pt x="120" y="41"/>
                    <a:pt x="125" y="60"/>
                    <a:pt x="125" y="84"/>
                  </a:cubicBezTo>
                  <a:cubicBezTo>
                    <a:pt x="0" y="84"/>
                    <a:pt x="0" y="84"/>
                    <a:pt x="0" y="84"/>
                  </a:cubicBezTo>
                  <a:cubicBezTo>
                    <a:pt x="167" y="84"/>
                    <a:pt x="167" y="84"/>
                    <a:pt x="167" y="84"/>
                  </a:cubicBezTo>
                  <a:cubicBezTo>
                    <a:pt x="167" y="53"/>
                    <a:pt x="160" y="27"/>
                    <a:pt x="145" y="0"/>
                  </a:cubicBezTo>
                </a:path>
              </a:pathLst>
            </a:custGeom>
            <a:solidFill>
              <a:srgbClr val="F8F9F9"/>
            </a:solidFill>
            <a:ln>
              <a:noFill/>
            </a:ln>
          </p:spPr>
          <p:txBody>
            <a:bodyPr vert="horz" wrap="square" lIns="91440" tIns="45720" rIns="91440" bIns="45720" numCol="1" anchor="t" anchorCtr="0" compatLnSpc="1"/>
            <a:lstStyle/>
            <a:p>
              <a:endParaRPr lang="zh-CN" altLang="en-US"/>
            </a:p>
          </p:txBody>
        </p:sp>
        <p:sp>
          <p:nvSpPr>
            <p:cNvPr id="1048682" name="Freeform 9"/>
            <p:cNvSpPr>
              <a:spLocks noEditPoints="1"/>
            </p:cNvSpPr>
            <p:nvPr/>
          </p:nvSpPr>
          <p:spPr bwMode="auto">
            <a:xfrm>
              <a:off x="1249" y="1203"/>
              <a:ext cx="345" cy="349"/>
            </a:xfrm>
            <a:custGeom>
              <a:avLst/>
              <a:gdLst>
                <a:gd name="T0" fmla="*/ 0 w 145"/>
                <a:gd name="T1" fmla="*/ 145 h 145"/>
                <a:gd name="T2" fmla="*/ 0 w 145"/>
                <a:gd name="T3" fmla="*/ 145 h 145"/>
                <a:gd name="T4" fmla="*/ 84 w 145"/>
                <a:gd name="T5" fmla="*/ 0 h 145"/>
                <a:gd name="T6" fmla="*/ 72 w 145"/>
                <a:gd name="T7" fmla="*/ 20 h 145"/>
                <a:gd name="T8" fmla="*/ 72 w 145"/>
                <a:gd name="T9" fmla="*/ 20 h 145"/>
                <a:gd name="T10" fmla="*/ 56 w 145"/>
                <a:gd name="T11" fmla="*/ 48 h 145"/>
                <a:gd name="T12" fmla="*/ 97 w 145"/>
                <a:gd name="T13" fmla="*/ 89 h 145"/>
                <a:gd name="T14" fmla="*/ 145 w 145"/>
                <a:gd name="T15" fmla="*/ 61 h 145"/>
                <a:gd name="T16" fmla="*/ 84 w 145"/>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5">
                  <a:moveTo>
                    <a:pt x="0" y="145"/>
                  </a:moveTo>
                  <a:cubicBezTo>
                    <a:pt x="0" y="145"/>
                    <a:pt x="0" y="145"/>
                    <a:pt x="0" y="145"/>
                  </a:cubicBezTo>
                  <a:moveTo>
                    <a:pt x="84" y="0"/>
                  </a:moveTo>
                  <a:cubicBezTo>
                    <a:pt x="72" y="20"/>
                    <a:pt x="72" y="20"/>
                    <a:pt x="72" y="20"/>
                  </a:cubicBezTo>
                  <a:cubicBezTo>
                    <a:pt x="72" y="20"/>
                    <a:pt x="72" y="20"/>
                    <a:pt x="72" y="20"/>
                  </a:cubicBezTo>
                  <a:cubicBezTo>
                    <a:pt x="56" y="48"/>
                    <a:pt x="56" y="48"/>
                    <a:pt x="56" y="48"/>
                  </a:cubicBezTo>
                  <a:cubicBezTo>
                    <a:pt x="74" y="58"/>
                    <a:pt x="86" y="71"/>
                    <a:pt x="97" y="89"/>
                  </a:cubicBezTo>
                  <a:cubicBezTo>
                    <a:pt x="145" y="61"/>
                    <a:pt x="145" y="61"/>
                    <a:pt x="145" y="61"/>
                  </a:cubicBezTo>
                  <a:cubicBezTo>
                    <a:pt x="129" y="34"/>
                    <a:pt x="110" y="15"/>
                    <a:pt x="84" y="0"/>
                  </a:cubicBezTo>
                </a:path>
              </a:pathLst>
            </a:custGeom>
            <a:solidFill>
              <a:srgbClr val="EDEDED"/>
            </a:solidFill>
            <a:ln>
              <a:noFill/>
            </a:ln>
          </p:spPr>
          <p:txBody>
            <a:bodyPr vert="horz" wrap="square" lIns="91440" tIns="45720" rIns="91440" bIns="45720" numCol="1" anchor="t" anchorCtr="0" compatLnSpc="1"/>
            <a:lstStyle/>
            <a:p>
              <a:endParaRPr lang="zh-CN" altLang="en-US"/>
            </a:p>
          </p:txBody>
        </p:sp>
        <p:sp>
          <p:nvSpPr>
            <p:cNvPr id="1048683" name="Freeform 10"/>
            <p:cNvSpPr/>
            <p:nvPr/>
          </p:nvSpPr>
          <p:spPr bwMode="auto">
            <a:xfrm>
              <a:off x="1249" y="1148"/>
              <a:ext cx="200" cy="404"/>
            </a:xfrm>
            <a:custGeom>
              <a:avLst/>
              <a:gdLst>
                <a:gd name="T0" fmla="*/ 0 w 84"/>
                <a:gd name="T1" fmla="*/ 0 h 168"/>
                <a:gd name="T2" fmla="*/ 0 w 84"/>
                <a:gd name="T3" fmla="*/ 42 h 168"/>
                <a:gd name="T4" fmla="*/ 0 w 84"/>
                <a:gd name="T5" fmla="*/ 42 h 168"/>
                <a:gd name="T6" fmla="*/ 0 w 84"/>
                <a:gd name="T7" fmla="*/ 168 h 168"/>
                <a:gd name="T8" fmla="*/ 0 w 84"/>
                <a:gd name="T9" fmla="*/ 24 h 168"/>
                <a:gd name="T10" fmla="*/ 72 w 84"/>
                <a:gd name="T11" fmla="*/ 43 h 168"/>
                <a:gd name="T12" fmla="*/ 84 w 84"/>
                <a:gd name="T13" fmla="*/ 23 h 168"/>
                <a:gd name="T14" fmla="*/ 0 w 84"/>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68">
                  <a:moveTo>
                    <a:pt x="0" y="0"/>
                  </a:moveTo>
                  <a:cubicBezTo>
                    <a:pt x="0" y="42"/>
                    <a:pt x="0" y="42"/>
                    <a:pt x="0" y="42"/>
                  </a:cubicBezTo>
                  <a:cubicBezTo>
                    <a:pt x="0" y="42"/>
                    <a:pt x="0" y="42"/>
                    <a:pt x="0" y="42"/>
                  </a:cubicBezTo>
                  <a:cubicBezTo>
                    <a:pt x="0" y="168"/>
                    <a:pt x="0" y="168"/>
                    <a:pt x="0" y="168"/>
                  </a:cubicBezTo>
                  <a:cubicBezTo>
                    <a:pt x="0" y="24"/>
                    <a:pt x="0" y="24"/>
                    <a:pt x="0" y="24"/>
                  </a:cubicBezTo>
                  <a:cubicBezTo>
                    <a:pt x="26" y="24"/>
                    <a:pt x="49" y="30"/>
                    <a:pt x="72" y="43"/>
                  </a:cubicBezTo>
                  <a:cubicBezTo>
                    <a:pt x="84" y="23"/>
                    <a:pt x="84" y="23"/>
                    <a:pt x="84" y="23"/>
                  </a:cubicBezTo>
                  <a:cubicBezTo>
                    <a:pt x="57" y="8"/>
                    <a:pt x="31" y="0"/>
                    <a:pt x="0" y="0"/>
                  </a:cubicBezTo>
                </a:path>
              </a:pathLst>
            </a:custGeom>
            <a:solidFill>
              <a:srgbClr val="F8F9F9"/>
            </a:solidFill>
            <a:ln>
              <a:noFill/>
            </a:ln>
          </p:spPr>
          <p:txBody>
            <a:bodyPr vert="horz" wrap="square" lIns="91440" tIns="45720" rIns="91440" bIns="45720" numCol="1" anchor="t" anchorCtr="0" compatLnSpc="1"/>
            <a:lstStyle/>
            <a:p>
              <a:endParaRPr lang="zh-CN" altLang="en-US"/>
            </a:p>
          </p:txBody>
        </p:sp>
        <p:sp>
          <p:nvSpPr>
            <p:cNvPr id="1048684" name="Freeform 11"/>
            <p:cNvSpPr/>
            <p:nvPr/>
          </p:nvSpPr>
          <p:spPr bwMode="auto">
            <a:xfrm>
              <a:off x="1099" y="1249"/>
              <a:ext cx="150" cy="303"/>
            </a:xfrm>
            <a:custGeom>
              <a:avLst/>
              <a:gdLst>
                <a:gd name="T0" fmla="*/ 63 w 63"/>
                <a:gd name="T1" fmla="*/ 0 h 126"/>
                <a:gd name="T2" fmla="*/ 0 w 63"/>
                <a:gd name="T3" fmla="*/ 17 h 126"/>
                <a:gd name="T4" fmla="*/ 63 w 63"/>
                <a:gd name="T5" fmla="*/ 126 h 126"/>
                <a:gd name="T6" fmla="*/ 63 w 63"/>
                <a:gd name="T7" fmla="*/ 0 h 126"/>
              </a:gdLst>
              <a:ahLst/>
              <a:cxnLst>
                <a:cxn ang="0">
                  <a:pos x="T0" y="T1"/>
                </a:cxn>
                <a:cxn ang="0">
                  <a:pos x="T2" y="T3"/>
                </a:cxn>
                <a:cxn ang="0">
                  <a:pos x="T4" y="T5"/>
                </a:cxn>
                <a:cxn ang="0">
                  <a:pos x="T6" y="T7"/>
                </a:cxn>
              </a:cxnLst>
              <a:rect l="0" t="0" r="r" b="b"/>
              <a:pathLst>
                <a:path w="63" h="126">
                  <a:moveTo>
                    <a:pt x="63" y="0"/>
                  </a:moveTo>
                  <a:cubicBezTo>
                    <a:pt x="40" y="0"/>
                    <a:pt x="20" y="5"/>
                    <a:pt x="0" y="17"/>
                  </a:cubicBezTo>
                  <a:cubicBezTo>
                    <a:pt x="63" y="126"/>
                    <a:pt x="63" y="126"/>
                    <a:pt x="63" y="126"/>
                  </a:cubicBezTo>
                  <a:cubicBezTo>
                    <a:pt x="63" y="0"/>
                    <a:pt x="63" y="0"/>
                    <a:pt x="63" y="0"/>
                  </a:cubicBezTo>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685" name="Freeform 12"/>
            <p:cNvSpPr/>
            <p:nvPr/>
          </p:nvSpPr>
          <p:spPr bwMode="auto">
            <a:xfrm>
              <a:off x="1099" y="1290"/>
              <a:ext cx="150" cy="26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close/>
                </a:path>
              </a:pathLst>
            </a:custGeom>
            <a:solidFill>
              <a:srgbClr val="33A9CC"/>
            </a:solidFill>
            <a:ln>
              <a:noFill/>
            </a:ln>
          </p:spPr>
          <p:txBody>
            <a:bodyPr vert="horz" wrap="square" lIns="91440" tIns="45720" rIns="91440" bIns="45720" numCol="1" anchor="t" anchorCtr="0" compatLnSpc="1"/>
            <a:lstStyle/>
            <a:p>
              <a:endParaRPr lang="zh-CN" altLang="en-US"/>
            </a:p>
          </p:txBody>
        </p:sp>
        <p:sp>
          <p:nvSpPr>
            <p:cNvPr id="1048686" name="Freeform 13"/>
            <p:cNvSpPr/>
            <p:nvPr/>
          </p:nvSpPr>
          <p:spPr bwMode="auto">
            <a:xfrm>
              <a:off x="1099" y="1290"/>
              <a:ext cx="150" cy="26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path>
              </a:pathLst>
            </a:custGeom>
            <a:noFill/>
            <a:ln>
              <a:noFill/>
            </a:ln>
          </p:spPr>
          <p:txBody>
            <a:bodyPr vert="horz" wrap="square" lIns="91440" tIns="45720" rIns="91440" bIns="45720" numCol="1" anchor="t" anchorCtr="0" compatLnSpc="1"/>
            <a:lstStyle/>
            <a:p>
              <a:endParaRPr lang="zh-CN" altLang="en-US"/>
            </a:p>
          </p:txBody>
        </p:sp>
        <p:sp>
          <p:nvSpPr>
            <p:cNvPr id="1048687" name="Freeform 14"/>
            <p:cNvSpPr/>
            <p:nvPr/>
          </p:nvSpPr>
          <p:spPr bwMode="auto">
            <a:xfrm>
              <a:off x="980" y="1278"/>
              <a:ext cx="269" cy="274"/>
            </a:xfrm>
            <a:custGeom>
              <a:avLst/>
              <a:gdLst>
                <a:gd name="T0" fmla="*/ 48 w 113"/>
                <a:gd name="T1" fmla="*/ 0 h 114"/>
                <a:gd name="T2" fmla="*/ 0 w 113"/>
                <a:gd name="T3" fmla="*/ 48 h 114"/>
                <a:gd name="T4" fmla="*/ 17 w 113"/>
                <a:gd name="T5" fmla="*/ 58 h 114"/>
                <a:gd name="T6" fmla="*/ 17 w 113"/>
                <a:gd name="T7" fmla="*/ 58 h 114"/>
                <a:gd name="T8" fmla="*/ 113 w 113"/>
                <a:gd name="T9" fmla="*/ 114 h 114"/>
                <a:gd name="T10" fmla="*/ 48 w 113"/>
                <a:gd name="T11" fmla="*/ 0 h 114"/>
              </a:gdLst>
              <a:ahLst/>
              <a:cxnLst>
                <a:cxn ang="0">
                  <a:pos x="T0" y="T1"/>
                </a:cxn>
                <a:cxn ang="0">
                  <a:pos x="T2" y="T3"/>
                </a:cxn>
                <a:cxn ang="0">
                  <a:pos x="T4" y="T5"/>
                </a:cxn>
                <a:cxn ang="0">
                  <a:pos x="T6" y="T7"/>
                </a:cxn>
                <a:cxn ang="0">
                  <a:pos x="T8" y="T9"/>
                </a:cxn>
                <a:cxn ang="0">
                  <a:pos x="T10" y="T11"/>
                </a:cxn>
              </a:cxnLst>
              <a:rect l="0" t="0" r="r" b="b"/>
              <a:pathLst>
                <a:path w="113" h="114">
                  <a:moveTo>
                    <a:pt x="48" y="0"/>
                  </a:moveTo>
                  <a:cubicBezTo>
                    <a:pt x="27" y="12"/>
                    <a:pt x="12" y="27"/>
                    <a:pt x="0" y="48"/>
                  </a:cubicBezTo>
                  <a:cubicBezTo>
                    <a:pt x="17" y="58"/>
                    <a:pt x="17" y="58"/>
                    <a:pt x="17" y="58"/>
                  </a:cubicBezTo>
                  <a:cubicBezTo>
                    <a:pt x="17" y="58"/>
                    <a:pt x="17" y="58"/>
                    <a:pt x="17" y="58"/>
                  </a:cubicBezTo>
                  <a:cubicBezTo>
                    <a:pt x="113" y="114"/>
                    <a:pt x="113" y="114"/>
                    <a:pt x="113" y="114"/>
                  </a:cubicBezTo>
                  <a:cubicBezTo>
                    <a:pt x="48" y="0"/>
                    <a:pt x="48" y="0"/>
                    <a:pt x="48" y="0"/>
                  </a:cubicBezTo>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688" name="Freeform 15"/>
            <p:cNvSpPr/>
            <p:nvPr/>
          </p:nvSpPr>
          <p:spPr bwMode="auto">
            <a:xfrm>
              <a:off x="980" y="1394"/>
              <a:ext cx="40" cy="24"/>
            </a:xfrm>
            <a:custGeom>
              <a:avLst/>
              <a:gdLst>
                <a:gd name="T0" fmla="*/ 0 w 17"/>
                <a:gd name="T1" fmla="*/ 0 h 10"/>
                <a:gd name="T2" fmla="*/ 0 w 17"/>
                <a:gd name="T3" fmla="*/ 0 h 10"/>
                <a:gd name="T4" fmla="*/ 17 w 17"/>
                <a:gd name="T5" fmla="*/ 10 h 10"/>
                <a:gd name="T6" fmla="*/ 17 w 17"/>
                <a:gd name="T7" fmla="*/ 10 h 10"/>
                <a:gd name="T8" fmla="*/ 0 w 17"/>
                <a:gd name="T9" fmla="*/ 0 h 10"/>
              </a:gdLst>
              <a:ahLst/>
              <a:cxnLst>
                <a:cxn ang="0">
                  <a:pos x="T0" y="T1"/>
                </a:cxn>
                <a:cxn ang="0">
                  <a:pos x="T2" y="T3"/>
                </a:cxn>
                <a:cxn ang="0">
                  <a:pos x="T4" y="T5"/>
                </a:cxn>
                <a:cxn ang="0">
                  <a:pos x="T6" y="T7"/>
                </a:cxn>
                <a:cxn ang="0">
                  <a:pos x="T8" y="T9"/>
                </a:cxn>
              </a:cxnLst>
              <a:rect l="0" t="0" r="r" b="b"/>
              <a:pathLst>
                <a:path w="17" h="10">
                  <a:moveTo>
                    <a:pt x="0" y="0"/>
                  </a:moveTo>
                  <a:cubicBezTo>
                    <a:pt x="0" y="0"/>
                    <a:pt x="0" y="0"/>
                    <a:pt x="0" y="0"/>
                  </a:cubicBezTo>
                  <a:cubicBezTo>
                    <a:pt x="17" y="10"/>
                    <a:pt x="17" y="10"/>
                    <a:pt x="17" y="10"/>
                  </a:cubicBezTo>
                  <a:cubicBezTo>
                    <a:pt x="17" y="10"/>
                    <a:pt x="17" y="10"/>
                    <a:pt x="17" y="10"/>
                  </a:cubicBezTo>
                  <a:cubicBezTo>
                    <a:pt x="0" y="0"/>
                    <a:pt x="0" y="0"/>
                    <a:pt x="0" y="0"/>
                  </a:cubicBezTo>
                </a:path>
              </a:pathLst>
            </a:custGeom>
            <a:solidFill>
              <a:srgbClr val="3E5A6B"/>
            </a:solidFill>
            <a:ln>
              <a:noFill/>
            </a:ln>
          </p:spPr>
          <p:txBody>
            <a:bodyPr vert="horz" wrap="square" lIns="91440" tIns="45720" rIns="91440" bIns="45720" numCol="1" anchor="t" anchorCtr="0" compatLnSpc="1"/>
            <a:lstStyle/>
            <a:p>
              <a:endParaRPr lang="zh-CN" altLang="en-US"/>
            </a:p>
          </p:txBody>
        </p:sp>
        <p:sp>
          <p:nvSpPr>
            <p:cNvPr id="1048689" name="Freeform 16"/>
            <p:cNvSpPr/>
            <p:nvPr/>
          </p:nvSpPr>
          <p:spPr bwMode="auto">
            <a:xfrm>
              <a:off x="984" y="1418"/>
              <a:ext cx="265" cy="134"/>
            </a:xfrm>
            <a:custGeom>
              <a:avLst/>
              <a:gdLst>
                <a:gd name="T0" fmla="*/ 15 w 111"/>
                <a:gd name="T1" fmla="*/ 0 h 56"/>
                <a:gd name="T2" fmla="*/ 15 w 111"/>
                <a:gd name="T3" fmla="*/ 0 h 56"/>
                <a:gd name="T4" fmla="*/ 0 w 111"/>
                <a:gd name="T5" fmla="*/ 56 h 56"/>
                <a:gd name="T6" fmla="*/ 111 w 111"/>
                <a:gd name="T7" fmla="*/ 56 h 56"/>
                <a:gd name="T8" fmla="*/ 15 w 111"/>
                <a:gd name="T9" fmla="*/ 0 h 56"/>
              </a:gdLst>
              <a:ahLst/>
              <a:cxnLst>
                <a:cxn ang="0">
                  <a:pos x="T0" y="T1"/>
                </a:cxn>
                <a:cxn ang="0">
                  <a:pos x="T2" y="T3"/>
                </a:cxn>
                <a:cxn ang="0">
                  <a:pos x="T4" y="T5"/>
                </a:cxn>
                <a:cxn ang="0">
                  <a:pos x="T6" y="T7"/>
                </a:cxn>
                <a:cxn ang="0">
                  <a:pos x="T8" y="T9"/>
                </a:cxn>
              </a:cxnLst>
              <a:rect l="0" t="0" r="r" b="b"/>
              <a:pathLst>
                <a:path w="111" h="56">
                  <a:moveTo>
                    <a:pt x="15" y="0"/>
                  </a:moveTo>
                  <a:cubicBezTo>
                    <a:pt x="15" y="0"/>
                    <a:pt x="15" y="0"/>
                    <a:pt x="15" y="0"/>
                  </a:cubicBezTo>
                  <a:cubicBezTo>
                    <a:pt x="5" y="18"/>
                    <a:pt x="0" y="35"/>
                    <a:pt x="0" y="56"/>
                  </a:cubicBezTo>
                  <a:cubicBezTo>
                    <a:pt x="111" y="56"/>
                    <a:pt x="111" y="56"/>
                    <a:pt x="111" y="56"/>
                  </a:cubicBezTo>
                  <a:cubicBezTo>
                    <a:pt x="15" y="0"/>
                    <a:pt x="15" y="0"/>
                    <a:pt x="15" y="0"/>
                  </a:cubicBezTo>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690" name="Freeform 17"/>
            <p:cNvSpPr/>
            <p:nvPr/>
          </p:nvSpPr>
          <p:spPr bwMode="auto">
            <a:xfrm>
              <a:off x="1249" y="1401"/>
              <a:ext cx="297" cy="151"/>
            </a:xfrm>
            <a:custGeom>
              <a:avLst/>
              <a:gdLst>
                <a:gd name="T0" fmla="*/ 109 w 125"/>
                <a:gd name="T1" fmla="*/ 0 h 63"/>
                <a:gd name="T2" fmla="*/ 0 w 125"/>
                <a:gd name="T3" fmla="*/ 63 h 63"/>
                <a:gd name="T4" fmla="*/ 125 w 125"/>
                <a:gd name="T5" fmla="*/ 63 h 63"/>
                <a:gd name="T6" fmla="*/ 109 w 125"/>
                <a:gd name="T7" fmla="*/ 0 h 63"/>
              </a:gdLst>
              <a:ahLst/>
              <a:cxnLst>
                <a:cxn ang="0">
                  <a:pos x="T0" y="T1"/>
                </a:cxn>
                <a:cxn ang="0">
                  <a:pos x="T2" y="T3"/>
                </a:cxn>
                <a:cxn ang="0">
                  <a:pos x="T4" y="T5"/>
                </a:cxn>
                <a:cxn ang="0">
                  <a:pos x="T6" y="T7"/>
                </a:cxn>
              </a:cxnLst>
              <a:rect l="0" t="0" r="r" b="b"/>
              <a:pathLst>
                <a:path w="125" h="63">
                  <a:moveTo>
                    <a:pt x="109" y="0"/>
                  </a:moveTo>
                  <a:cubicBezTo>
                    <a:pt x="0" y="63"/>
                    <a:pt x="0" y="63"/>
                    <a:pt x="0" y="63"/>
                  </a:cubicBezTo>
                  <a:cubicBezTo>
                    <a:pt x="125" y="63"/>
                    <a:pt x="125" y="63"/>
                    <a:pt x="125" y="63"/>
                  </a:cubicBezTo>
                  <a:cubicBezTo>
                    <a:pt x="125" y="39"/>
                    <a:pt x="120" y="20"/>
                    <a:pt x="109" y="0"/>
                  </a:cubicBezTo>
                </a:path>
              </a:pathLst>
            </a:custGeom>
            <a:solidFill>
              <a:srgbClr val="9C3D41"/>
            </a:solidFill>
            <a:ln>
              <a:noFill/>
            </a:ln>
          </p:spPr>
          <p:txBody>
            <a:bodyPr vert="horz" wrap="square" lIns="91440" tIns="45720" rIns="91440" bIns="45720" numCol="1" anchor="t" anchorCtr="0" compatLnSpc="1"/>
            <a:lstStyle/>
            <a:p>
              <a:endParaRPr lang="zh-CN" altLang="en-US"/>
            </a:p>
          </p:txBody>
        </p:sp>
        <p:sp>
          <p:nvSpPr>
            <p:cNvPr id="1048691" name="Freeform 18"/>
            <p:cNvSpPr/>
            <p:nvPr/>
          </p:nvSpPr>
          <p:spPr bwMode="auto">
            <a:xfrm>
              <a:off x="1249" y="1418"/>
              <a:ext cx="231" cy="134"/>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close/>
                </a:path>
              </a:pathLst>
            </a:custGeom>
            <a:solidFill>
              <a:srgbClr val="405C6F"/>
            </a:solidFill>
            <a:ln>
              <a:noFill/>
            </a:ln>
          </p:spPr>
          <p:txBody>
            <a:bodyPr vert="horz" wrap="square" lIns="91440" tIns="45720" rIns="91440" bIns="45720" numCol="1" anchor="t" anchorCtr="0" compatLnSpc="1"/>
            <a:lstStyle/>
            <a:p>
              <a:endParaRPr lang="zh-CN" altLang="en-US"/>
            </a:p>
          </p:txBody>
        </p:sp>
        <p:sp>
          <p:nvSpPr>
            <p:cNvPr id="1048692" name="Freeform 19"/>
            <p:cNvSpPr/>
            <p:nvPr/>
          </p:nvSpPr>
          <p:spPr bwMode="auto">
            <a:xfrm>
              <a:off x="1249" y="1418"/>
              <a:ext cx="231" cy="134"/>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path>
              </a:pathLst>
            </a:custGeom>
            <a:noFill/>
            <a:ln>
              <a:noFill/>
            </a:ln>
          </p:spPr>
          <p:txBody>
            <a:bodyPr vert="horz" wrap="square" lIns="91440" tIns="45720" rIns="91440" bIns="45720" numCol="1" anchor="t" anchorCtr="0" compatLnSpc="1"/>
            <a:lstStyle/>
            <a:p>
              <a:endParaRPr lang="zh-CN" altLang="en-US"/>
            </a:p>
          </p:txBody>
        </p:sp>
        <p:sp>
          <p:nvSpPr>
            <p:cNvPr id="1048693" name="Freeform 20"/>
            <p:cNvSpPr/>
            <p:nvPr/>
          </p:nvSpPr>
          <p:spPr bwMode="auto">
            <a:xfrm>
              <a:off x="1249" y="1319"/>
              <a:ext cx="231" cy="233"/>
            </a:xfrm>
            <a:custGeom>
              <a:avLst/>
              <a:gdLst>
                <a:gd name="T0" fmla="*/ 56 w 97"/>
                <a:gd name="T1" fmla="*/ 0 h 97"/>
                <a:gd name="T2" fmla="*/ 0 w 97"/>
                <a:gd name="T3" fmla="*/ 97 h 97"/>
                <a:gd name="T4" fmla="*/ 97 w 97"/>
                <a:gd name="T5" fmla="*/ 41 h 97"/>
                <a:gd name="T6" fmla="*/ 56 w 97"/>
                <a:gd name="T7" fmla="*/ 0 h 97"/>
              </a:gdLst>
              <a:ahLst/>
              <a:cxnLst>
                <a:cxn ang="0">
                  <a:pos x="T0" y="T1"/>
                </a:cxn>
                <a:cxn ang="0">
                  <a:pos x="T2" y="T3"/>
                </a:cxn>
                <a:cxn ang="0">
                  <a:pos x="T4" y="T5"/>
                </a:cxn>
                <a:cxn ang="0">
                  <a:pos x="T6" y="T7"/>
                </a:cxn>
              </a:cxnLst>
              <a:rect l="0" t="0" r="r" b="b"/>
              <a:pathLst>
                <a:path w="97" h="97">
                  <a:moveTo>
                    <a:pt x="56" y="0"/>
                  </a:moveTo>
                  <a:cubicBezTo>
                    <a:pt x="0" y="97"/>
                    <a:pt x="0" y="97"/>
                    <a:pt x="0" y="97"/>
                  </a:cubicBezTo>
                  <a:cubicBezTo>
                    <a:pt x="97" y="41"/>
                    <a:pt x="97" y="41"/>
                    <a:pt x="97" y="41"/>
                  </a:cubicBezTo>
                  <a:cubicBezTo>
                    <a:pt x="86" y="23"/>
                    <a:pt x="74" y="10"/>
                    <a:pt x="56" y="0"/>
                  </a:cubicBezTo>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694" name="Freeform 21"/>
            <p:cNvSpPr/>
            <p:nvPr/>
          </p:nvSpPr>
          <p:spPr bwMode="auto">
            <a:xfrm>
              <a:off x="1249" y="1252"/>
              <a:ext cx="171" cy="300"/>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close/>
                </a:path>
              </a:pathLst>
            </a:custGeom>
            <a:solidFill>
              <a:srgbClr val="E27B13"/>
            </a:solidFill>
            <a:ln>
              <a:noFill/>
            </a:ln>
          </p:spPr>
          <p:txBody>
            <a:bodyPr vert="horz" wrap="square" lIns="91440" tIns="45720" rIns="91440" bIns="45720" numCol="1" anchor="t" anchorCtr="0" compatLnSpc="1"/>
            <a:lstStyle/>
            <a:p>
              <a:endParaRPr lang="zh-CN" altLang="en-US"/>
            </a:p>
          </p:txBody>
        </p:sp>
        <p:sp>
          <p:nvSpPr>
            <p:cNvPr id="1048695" name="Freeform 22"/>
            <p:cNvSpPr/>
            <p:nvPr/>
          </p:nvSpPr>
          <p:spPr bwMode="auto">
            <a:xfrm>
              <a:off x="1249" y="1252"/>
              <a:ext cx="171" cy="300"/>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path>
              </a:pathLst>
            </a:custGeom>
            <a:noFill/>
            <a:ln>
              <a:noFill/>
            </a:ln>
          </p:spPr>
          <p:txBody>
            <a:bodyPr vert="horz" wrap="square" lIns="91440" tIns="45720" rIns="91440" bIns="45720" numCol="1" anchor="t" anchorCtr="0" compatLnSpc="1"/>
            <a:lstStyle/>
            <a:p>
              <a:endParaRPr lang="zh-CN" altLang="en-US"/>
            </a:p>
          </p:txBody>
        </p:sp>
        <p:sp>
          <p:nvSpPr>
            <p:cNvPr id="1048696" name="Freeform 23"/>
            <p:cNvSpPr/>
            <p:nvPr/>
          </p:nvSpPr>
          <p:spPr bwMode="auto">
            <a:xfrm>
              <a:off x="1249" y="1206"/>
              <a:ext cx="171" cy="346"/>
            </a:xfrm>
            <a:custGeom>
              <a:avLst/>
              <a:gdLst>
                <a:gd name="T0" fmla="*/ 0 w 72"/>
                <a:gd name="T1" fmla="*/ 0 h 144"/>
                <a:gd name="T2" fmla="*/ 0 w 72"/>
                <a:gd name="T3" fmla="*/ 144 h 144"/>
                <a:gd name="T4" fmla="*/ 72 w 72"/>
                <a:gd name="T5" fmla="*/ 19 h 144"/>
                <a:gd name="T6" fmla="*/ 0 w 72"/>
                <a:gd name="T7" fmla="*/ 0 h 144"/>
              </a:gdLst>
              <a:ahLst/>
              <a:cxnLst>
                <a:cxn ang="0">
                  <a:pos x="T0" y="T1"/>
                </a:cxn>
                <a:cxn ang="0">
                  <a:pos x="T2" y="T3"/>
                </a:cxn>
                <a:cxn ang="0">
                  <a:pos x="T4" y="T5"/>
                </a:cxn>
                <a:cxn ang="0">
                  <a:pos x="T6" y="T7"/>
                </a:cxn>
              </a:cxnLst>
              <a:rect l="0" t="0" r="r" b="b"/>
              <a:pathLst>
                <a:path w="72" h="144">
                  <a:moveTo>
                    <a:pt x="0" y="0"/>
                  </a:moveTo>
                  <a:cubicBezTo>
                    <a:pt x="0" y="144"/>
                    <a:pt x="0" y="144"/>
                    <a:pt x="0" y="144"/>
                  </a:cubicBezTo>
                  <a:cubicBezTo>
                    <a:pt x="72" y="19"/>
                    <a:pt x="72" y="19"/>
                    <a:pt x="72" y="19"/>
                  </a:cubicBezTo>
                  <a:cubicBezTo>
                    <a:pt x="49" y="6"/>
                    <a:pt x="26" y="0"/>
                    <a:pt x="0" y="0"/>
                  </a:cubicBezTo>
                </a:path>
              </a:pathLst>
            </a:custGeom>
            <a:solidFill>
              <a:srgbClr val="016952"/>
            </a:solidFill>
            <a:ln>
              <a:noFill/>
            </a:ln>
          </p:spPr>
          <p:txBody>
            <a:bodyPr vert="horz" wrap="square" lIns="91440" tIns="45720" rIns="91440" bIns="45720" numCol="1" anchor="t" anchorCtr="0" compatLnSpc="1"/>
            <a:lstStyle/>
            <a:p>
              <a:endParaRPr lang="zh-CN" altLang="en-US"/>
            </a:p>
          </p:txBody>
        </p:sp>
      </p:grpSp>
      <p:sp>
        <p:nvSpPr>
          <p:cNvPr id="1048697" name="矩形 54"/>
          <p:cNvSpPr/>
          <p:nvPr/>
        </p:nvSpPr>
        <p:spPr>
          <a:xfrm>
            <a:off x="3688068" y="5232182"/>
            <a:ext cx="4684296" cy="646331"/>
          </a:xfrm>
          <a:prstGeom prst="rect">
            <a:avLst/>
          </a:prstGeom>
        </p:spPr>
        <p:txBody>
          <a:bodyPr wrap="none">
            <a:spAutoFit/>
          </a:bodyPr>
          <a:lstStyle/>
          <a:p>
            <a:pPr algn="ctr"/>
            <a:r>
              <a:rPr lang="en-US" altLang="zh-CN" sz="3600" dirty="0" smtClean="0">
                <a:solidFill>
                  <a:srgbClr val="00A28A"/>
                </a:solidFill>
                <a:latin typeface="Impact" panose="020B0806030902050204" pitchFamily="34" charset="0"/>
                <a:ea typeface="微软雅黑" panose="020B0503020204020204" pitchFamily="34" charset="-122"/>
              </a:rPr>
              <a:t>Click Here To Add A Title</a:t>
            </a:r>
            <a:endParaRPr lang="zh-CN" altLang="en-US" sz="3600" dirty="0">
              <a:solidFill>
                <a:srgbClr val="00A28A"/>
              </a:solidFill>
              <a:latin typeface="Impact" panose="020B0806030902050204" pitchFamily="34" charset="0"/>
              <a:ea typeface="微软雅黑" panose="020B0503020204020204" pitchFamily="34" charset="-122"/>
            </a:endParaRPr>
          </a:p>
        </p:txBody>
      </p:sp>
      <p:sp>
        <p:nvSpPr>
          <p:cNvPr id="1048698" name="矩形 55"/>
          <p:cNvSpPr/>
          <p:nvPr/>
        </p:nvSpPr>
        <p:spPr>
          <a:xfrm>
            <a:off x="1451483" y="5972825"/>
            <a:ext cx="9157467" cy="337185"/>
          </a:xfrm>
          <a:prstGeom prst="rect">
            <a:avLst/>
          </a:prstGeom>
        </p:spPr>
        <p:txBody>
          <a:bodyPr wrap="square">
            <a:spAutoFit/>
          </a:bodyPr>
          <a:lstStyle/>
          <a:p>
            <a:pPr algn="ctr"/>
            <a:r>
              <a:rPr lang="en-US" altLang="zh-CN" sz="1600" smtClean="0">
                <a:latin typeface="微软雅黑" panose="020B0503020204020204" pitchFamily="34" charset="-122"/>
                <a:ea typeface="微软雅黑" panose="020B0503020204020204" pitchFamily="34" charset="-122"/>
              </a:rPr>
              <a:t>Welcome to use WPS original template. </a:t>
            </a:r>
          </a:p>
        </p:txBody>
      </p:sp>
      <p:sp>
        <p:nvSpPr>
          <p:cNvPr id="1048699" name="矩形 1"/>
          <p:cNvSpPr/>
          <p:nvPr/>
        </p:nvSpPr>
        <p:spPr>
          <a:xfrm>
            <a:off x="2538639" y="4255668"/>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50%</a:t>
            </a:r>
            <a:endParaRPr lang="zh-CN" altLang="en-US" sz="2400" dirty="0">
              <a:latin typeface="Kozuka Gothic Pro EL" panose="020B0200000000000000" pitchFamily="34" charset="-128"/>
              <a:ea typeface="Kozuka Gothic Pro EL" panose="020B0200000000000000" pitchFamily="34" charset="-128"/>
            </a:endParaRPr>
          </a:p>
        </p:txBody>
      </p:sp>
      <p:sp>
        <p:nvSpPr>
          <p:cNvPr id="1048700" name="矩形 25"/>
          <p:cNvSpPr/>
          <p:nvPr/>
        </p:nvSpPr>
        <p:spPr>
          <a:xfrm>
            <a:off x="3203313" y="2444215"/>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70%</a:t>
            </a:r>
            <a:endParaRPr lang="zh-CN" altLang="en-US" sz="2400" dirty="0">
              <a:latin typeface="Kozuka Gothic Pro EL" panose="020B0200000000000000" pitchFamily="34" charset="-128"/>
              <a:ea typeface="Kozuka Gothic Pro EL" panose="020B0200000000000000" pitchFamily="34" charset="-128"/>
            </a:endParaRPr>
          </a:p>
        </p:txBody>
      </p:sp>
      <p:sp>
        <p:nvSpPr>
          <p:cNvPr id="1048701" name="矩形 26"/>
          <p:cNvSpPr/>
          <p:nvPr/>
        </p:nvSpPr>
        <p:spPr>
          <a:xfrm>
            <a:off x="4857939" y="1660885"/>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68%</a:t>
            </a:r>
            <a:endParaRPr lang="zh-CN" altLang="en-US" sz="2400" dirty="0">
              <a:latin typeface="Kozuka Gothic Pro EL" panose="020B0200000000000000" pitchFamily="34" charset="-128"/>
              <a:ea typeface="Kozuka Gothic Pro EL" panose="020B0200000000000000" pitchFamily="34" charset="-128"/>
            </a:endParaRPr>
          </a:p>
        </p:txBody>
      </p:sp>
      <p:sp>
        <p:nvSpPr>
          <p:cNvPr id="1048702" name="矩形 27"/>
          <p:cNvSpPr/>
          <p:nvPr/>
        </p:nvSpPr>
        <p:spPr>
          <a:xfrm>
            <a:off x="6605536" y="1300335"/>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82%</a:t>
            </a:r>
            <a:endParaRPr lang="zh-CN" altLang="en-US" sz="2400" dirty="0">
              <a:latin typeface="Kozuka Gothic Pro EL" panose="020B0200000000000000" pitchFamily="34" charset="-128"/>
              <a:ea typeface="Kozuka Gothic Pro EL" panose="020B0200000000000000" pitchFamily="34" charset="-128"/>
            </a:endParaRPr>
          </a:p>
        </p:txBody>
      </p:sp>
      <p:sp>
        <p:nvSpPr>
          <p:cNvPr id="1048703" name="矩形 28"/>
          <p:cNvSpPr/>
          <p:nvPr/>
        </p:nvSpPr>
        <p:spPr>
          <a:xfrm>
            <a:off x="8040946" y="2640840"/>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60%</a:t>
            </a:r>
            <a:endParaRPr lang="zh-CN" altLang="en-US" sz="2400" dirty="0">
              <a:latin typeface="Kozuka Gothic Pro EL" panose="020B0200000000000000" pitchFamily="34" charset="-128"/>
              <a:ea typeface="Kozuka Gothic Pro EL" panose="020B0200000000000000" pitchFamily="34" charset="-128"/>
            </a:endParaRPr>
          </a:p>
        </p:txBody>
      </p:sp>
      <p:sp>
        <p:nvSpPr>
          <p:cNvPr id="1048704" name="矩形 29"/>
          <p:cNvSpPr/>
          <p:nvPr/>
        </p:nvSpPr>
        <p:spPr>
          <a:xfrm>
            <a:off x="9038890" y="4166524"/>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55%</a:t>
            </a:r>
            <a:endParaRPr lang="zh-CN" altLang="en-US" sz="2400" dirty="0">
              <a:latin typeface="Kozuka Gothic Pro EL" panose="020B0200000000000000" pitchFamily="34" charset="-128"/>
              <a:ea typeface="Kozuka Gothic Pro EL" panose="020B0200000000000000" pitchFamily="34" charset="-128"/>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2"/>
          <p:cNvPicPr>
            <a:picLocks noChangeAspect="1"/>
          </p:cNvPicPr>
          <p:nvPr/>
        </p:nvPicPr>
        <p:blipFill rotWithShape="1">
          <a:blip r:embed="rId2">
            <a:grayscl/>
          </a:blip>
          <a:srcRect t="18834" b="34635"/>
          <a:stretch>
            <a:fillRect/>
          </a:stretch>
        </p:blipFill>
        <p:spPr>
          <a:xfrm>
            <a:off x="-3587" y="1387733"/>
            <a:ext cx="12195587" cy="3797451"/>
          </a:xfrm>
          <a:prstGeom prst="rect">
            <a:avLst/>
          </a:prstGeom>
        </p:spPr>
      </p:pic>
      <p:sp>
        <p:nvSpPr>
          <p:cNvPr id="1048705" name="剪去单角的矩形 4"/>
          <p:cNvSpPr/>
          <p:nvPr/>
        </p:nvSpPr>
        <p:spPr>
          <a:xfrm rot="10800000" flipH="1">
            <a:off x="634700" y="1387732"/>
            <a:ext cx="3212952" cy="2883053"/>
          </a:xfrm>
          <a:prstGeom prst="snip1Rect">
            <a:avLst/>
          </a:prstGeom>
          <a:solidFill>
            <a:srgbClr val="EF89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6" name="剪去单角的矩形 5"/>
          <p:cNvSpPr/>
          <p:nvPr/>
        </p:nvSpPr>
        <p:spPr>
          <a:xfrm rot="10800000" flipH="1">
            <a:off x="4498488" y="1387732"/>
            <a:ext cx="3212952" cy="2883053"/>
          </a:xfrm>
          <a:prstGeom prst="snip1Rect">
            <a:avLst/>
          </a:prstGeom>
          <a:solidFill>
            <a:srgbClr val="00A28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7" name="剪去单角的矩形 6"/>
          <p:cNvSpPr/>
          <p:nvPr/>
        </p:nvSpPr>
        <p:spPr>
          <a:xfrm rot="10800000" flipH="1">
            <a:off x="8362276" y="1387732"/>
            <a:ext cx="3212952" cy="2883053"/>
          </a:xfrm>
          <a:prstGeom prst="snip1Rect">
            <a:avLst/>
          </a:prstGeom>
          <a:solidFill>
            <a:srgbClr val="E93F4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8" name="矩形 7"/>
          <p:cNvSpPr/>
          <p:nvPr/>
        </p:nvSpPr>
        <p:spPr>
          <a:xfrm>
            <a:off x="861250" y="3454909"/>
            <a:ext cx="2683748" cy="400110"/>
          </a:xfrm>
          <a:prstGeom prst="rect">
            <a:avLst/>
          </a:prstGeom>
        </p:spPr>
        <p:txBody>
          <a:bodyPr wrap="none">
            <a:spAutoFit/>
          </a:bodyPr>
          <a:lstStyle/>
          <a:p>
            <a:r>
              <a:rPr lang="en-US" altLang="zh-CN" sz="2000" dirty="0" smtClean="0">
                <a:solidFill>
                  <a:schemeClr val="bg1">
                    <a:lumMod val="95000"/>
                  </a:schemeClr>
                </a:solidFill>
                <a:latin typeface="Impact" panose="020B0806030902050204" pitchFamily="34" charset="0"/>
                <a:ea typeface="微软雅黑" panose="020B0503020204020204" pitchFamily="34" charset="-122"/>
              </a:rPr>
              <a:t>Click Here To Add A Title</a:t>
            </a:r>
            <a:endParaRPr lang="zh-CN" altLang="en-US" sz="2000" dirty="0">
              <a:solidFill>
                <a:schemeClr val="bg1">
                  <a:lumMod val="95000"/>
                </a:schemeClr>
              </a:solidFill>
              <a:latin typeface="Impact" panose="020B0806030902050204" pitchFamily="34" charset="0"/>
              <a:ea typeface="微软雅黑" panose="020B0503020204020204" pitchFamily="34" charset="-122"/>
            </a:endParaRPr>
          </a:p>
        </p:txBody>
      </p:sp>
      <p:sp>
        <p:nvSpPr>
          <p:cNvPr id="1048709" name="矩形 8"/>
          <p:cNvSpPr/>
          <p:nvPr/>
        </p:nvSpPr>
        <p:spPr>
          <a:xfrm>
            <a:off x="492519" y="5340516"/>
            <a:ext cx="2881759" cy="583565"/>
          </a:xfrm>
          <a:prstGeom prst="rect">
            <a:avLst/>
          </a:prstGeom>
        </p:spPr>
        <p:txBody>
          <a:bodyPr wrap="square">
            <a:spAutoFit/>
          </a:bodyPr>
          <a:lstStyle/>
          <a:p>
            <a:pPr algn="ctr"/>
            <a:r>
              <a:rPr sz="1600">
                <a:solidFill>
                  <a:schemeClr val="bg1">
                    <a:lumMod val="65000"/>
                  </a:schemeClr>
                </a:solidFill>
              </a:rPr>
              <a:t>Welcome to use WPS original template. </a:t>
            </a:r>
          </a:p>
        </p:txBody>
      </p:sp>
      <p:sp>
        <p:nvSpPr>
          <p:cNvPr id="1048710" name="矩形 9"/>
          <p:cNvSpPr/>
          <p:nvPr/>
        </p:nvSpPr>
        <p:spPr>
          <a:xfrm>
            <a:off x="1031970" y="1762190"/>
            <a:ext cx="2342308" cy="1569660"/>
          </a:xfrm>
          <a:prstGeom prst="rect">
            <a:avLst/>
          </a:prstGeom>
        </p:spPr>
        <p:txBody>
          <a:bodyPr wrap="none">
            <a:spAutoFit/>
          </a:bodyPr>
          <a:lstStyle/>
          <a:p>
            <a:pPr algn="ctr"/>
            <a:r>
              <a:rPr lang="en-US" altLang="zh-CN" sz="9600" dirty="0" smtClean="0">
                <a:solidFill>
                  <a:schemeClr val="bg1">
                    <a:lumMod val="95000"/>
                  </a:schemeClr>
                </a:solidFill>
                <a:latin typeface="Impact" panose="020B0806030902050204" pitchFamily="34" charset="0"/>
                <a:ea typeface="微软雅黑" panose="020B0503020204020204" pitchFamily="34" charset="-122"/>
              </a:rPr>
              <a:t>33%</a:t>
            </a:r>
            <a:endParaRPr lang="zh-CN" altLang="en-US" sz="9600" dirty="0">
              <a:solidFill>
                <a:schemeClr val="bg1">
                  <a:lumMod val="95000"/>
                </a:schemeClr>
              </a:solidFill>
              <a:latin typeface="Impact" panose="020B0806030902050204" pitchFamily="34" charset="0"/>
              <a:ea typeface="微软雅黑" panose="020B0503020204020204" pitchFamily="34" charset="-122"/>
            </a:endParaRPr>
          </a:p>
        </p:txBody>
      </p:sp>
      <p:sp>
        <p:nvSpPr>
          <p:cNvPr id="1048711" name="矩形 10"/>
          <p:cNvSpPr/>
          <p:nvPr/>
        </p:nvSpPr>
        <p:spPr>
          <a:xfrm>
            <a:off x="4664083" y="5404408"/>
            <a:ext cx="2881759" cy="583565"/>
          </a:xfrm>
          <a:prstGeom prst="rect">
            <a:avLst/>
          </a:prstGeom>
        </p:spPr>
        <p:txBody>
          <a:bodyPr wrap="square">
            <a:spAutoFit/>
          </a:bodyPr>
          <a:lstStyle/>
          <a:p>
            <a:pPr algn="ctr"/>
            <a:r>
              <a:rPr sz="1600">
                <a:solidFill>
                  <a:schemeClr val="bg1">
                    <a:lumMod val="65000"/>
                  </a:schemeClr>
                </a:solidFill>
                <a:sym typeface="+mn-ea"/>
              </a:rPr>
              <a:t>Welcome to use WPS original template. </a:t>
            </a:r>
            <a:endParaRPr lang="en-US" altLang="zh-CN" sz="1600" dirty="0">
              <a:solidFill>
                <a:schemeClr val="bg1">
                  <a:lumMod val="65000"/>
                </a:schemeClr>
              </a:solidFill>
            </a:endParaRPr>
          </a:p>
        </p:txBody>
      </p:sp>
      <p:sp>
        <p:nvSpPr>
          <p:cNvPr id="1048712" name="矩形 11"/>
          <p:cNvSpPr/>
          <p:nvPr/>
        </p:nvSpPr>
        <p:spPr>
          <a:xfrm>
            <a:off x="8440017" y="5404408"/>
            <a:ext cx="2881759" cy="583565"/>
          </a:xfrm>
          <a:prstGeom prst="rect">
            <a:avLst/>
          </a:prstGeom>
        </p:spPr>
        <p:txBody>
          <a:bodyPr wrap="square">
            <a:spAutoFit/>
          </a:bodyPr>
          <a:lstStyle/>
          <a:p>
            <a:pPr algn="ctr"/>
            <a:r>
              <a:rPr sz="1600">
                <a:solidFill>
                  <a:schemeClr val="bg1">
                    <a:lumMod val="65000"/>
                  </a:schemeClr>
                </a:solidFill>
                <a:sym typeface="+mn-ea"/>
              </a:rPr>
              <a:t>Welcome to use WPS original template. </a:t>
            </a:r>
            <a:endParaRPr lang="en-US" altLang="zh-CN" sz="1600" dirty="0">
              <a:solidFill>
                <a:schemeClr val="bg1">
                  <a:lumMod val="65000"/>
                </a:schemeClr>
              </a:solidFill>
            </a:endParaRPr>
          </a:p>
        </p:txBody>
      </p:sp>
      <p:sp>
        <p:nvSpPr>
          <p:cNvPr id="1048713" name="矩形 12"/>
          <p:cNvSpPr/>
          <p:nvPr/>
        </p:nvSpPr>
        <p:spPr>
          <a:xfrm>
            <a:off x="4749639" y="3454909"/>
            <a:ext cx="2683748" cy="400110"/>
          </a:xfrm>
          <a:prstGeom prst="rect">
            <a:avLst/>
          </a:prstGeom>
        </p:spPr>
        <p:txBody>
          <a:bodyPr wrap="none">
            <a:spAutoFit/>
          </a:bodyPr>
          <a:lstStyle/>
          <a:p>
            <a:r>
              <a:rPr lang="en-US" altLang="zh-CN" sz="2000" dirty="0" smtClean="0">
                <a:solidFill>
                  <a:schemeClr val="bg1">
                    <a:lumMod val="95000"/>
                  </a:schemeClr>
                </a:solidFill>
                <a:latin typeface="Impact" panose="020B0806030902050204" pitchFamily="34" charset="0"/>
                <a:ea typeface="微软雅黑" panose="020B0503020204020204" pitchFamily="34" charset="-122"/>
              </a:rPr>
              <a:t>Click Here To Add A Title</a:t>
            </a:r>
            <a:endParaRPr lang="zh-CN" altLang="en-US" sz="2000" dirty="0">
              <a:solidFill>
                <a:schemeClr val="bg1">
                  <a:lumMod val="95000"/>
                </a:schemeClr>
              </a:solidFill>
              <a:latin typeface="Impact" panose="020B0806030902050204" pitchFamily="34" charset="0"/>
              <a:ea typeface="微软雅黑" panose="020B0503020204020204" pitchFamily="34" charset="-122"/>
            </a:endParaRPr>
          </a:p>
        </p:txBody>
      </p:sp>
      <p:sp>
        <p:nvSpPr>
          <p:cNvPr id="1048714" name="矩形 13"/>
          <p:cNvSpPr/>
          <p:nvPr/>
        </p:nvSpPr>
        <p:spPr>
          <a:xfrm>
            <a:off x="4928655" y="1762190"/>
            <a:ext cx="2313455" cy="1569660"/>
          </a:xfrm>
          <a:prstGeom prst="rect">
            <a:avLst/>
          </a:prstGeom>
        </p:spPr>
        <p:txBody>
          <a:bodyPr wrap="none">
            <a:spAutoFit/>
          </a:bodyPr>
          <a:lstStyle/>
          <a:p>
            <a:pPr algn="ctr"/>
            <a:r>
              <a:rPr lang="en-US" altLang="zh-CN" sz="9600" dirty="0" smtClean="0">
                <a:solidFill>
                  <a:schemeClr val="bg1">
                    <a:lumMod val="95000"/>
                  </a:schemeClr>
                </a:solidFill>
                <a:latin typeface="Impact" panose="020B0806030902050204" pitchFamily="34" charset="0"/>
                <a:ea typeface="微软雅黑" panose="020B0503020204020204" pitchFamily="34" charset="-122"/>
              </a:rPr>
              <a:t>45%</a:t>
            </a:r>
            <a:endParaRPr lang="zh-CN" altLang="en-US" sz="9600" dirty="0">
              <a:solidFill>
                <a:schemeClr val="bg1">
                  <a:lumMod val="95000"/>
                </a:schemeClr>
              </a:solidFill>
              <a:latin typeface="Impact" panose="020B0806030902050204" pitchFamily="34" charset="0"/>
              <a:ea typeface="微软雅黑" panose="020B0503020204020204" pitchFamily="34" charset="-122"/>
            </a:endParaRPr>
          </a:p>
        </p:txBody>
      </p:sp>
      <p:sp>
        <p:nvSpPr>
          <p:cNvPr id="1048715" name="矩形 14"/>
          <p:cNvSpPr/>
          <p:nvPr/>
        </p:nvSpPr>
        <p:spPr>
          <a:xfrm>
            <a:off x="8638028" y="3454909"/>
            <a:ext cx="2683748" cy="400110"/>
          </a:xfrm>
          <a:prstGeom prst="rect">
            <a:avLst/>
          </a:prstGeom>
        </p:spPr>
        <p:txBody>
          <a:bodyPr wrap="none">
            <a:spAutoFit/>
          </a:bodyPr>
          <a:lstStyle/>
          <a:p>
            <a:r>
              <a:rPr lang="en-US" altLang="zh-CN" sz="2000" dirty="0" smtClean="0">
                <a:solidFill>
                  <a:schemeClr val="bg1">
                    <a:lumMod val="95000"/>
                  </a:schemeClr>
                </a:solidFill>
                <a:latin typeface="Impact" panose="020B0806030902050204" pitchFamily="34" charset="0"/>
                <a:ea typeface="微软雅黑" panose="020B0503020204020204" pitchFamily="34" charset="-122"/>
              </a:rPr>
              <a:t>Click Here To Add A Title</a:t>
            </a:r>
            <a:endParaRPr lang="zh-CN" altLang="en-US" sz="2000" dirty="0">
              <a:solidFill>
                <a:schemeClr val="bg1">
                  <a:lumMod val="95000"/>
                </a:schemeClr>
              </a:solidFill>
              <a:latin typeface="Impact" panose="020B0806030902050204" pitchFamily="34" charset="0"/>
              <a:ea typeface="微软雅黑" panose="020B0503020204020204" pitchFamily="34" charset="-122"/>
            </a:endParaRPr>
          </a:p>
        </p:txBody>
      </p:sp>
      <p:sp>
        <p:nvSpPr>
          <p:cNvPr id="1048716" name="矩形 15"/>
          <p:cNvSpPr/>
          <p:nvPr/>
        </p:nvSpPr>
        <p:spPr>
          <a:xfrm>
            <a:off x="8797526" y="1762190"/>
            <a:ext cx="2364751" cy="1569660"/>
          </a:xfrm>
          <a:prstGeom prst="rect">
            <a:avLst/>
          </a:prstGeom>
        </p:spPr>
        <p:txBody>
          <a:bodyPr wrap="none">
            <a:spAutoFit/>
          </a:bodyPr>
          <a:lstStyle/>
          <a:p>
            <a:pPr algn="ctr"/>
            <a:r>
              <a:rPr lang="en-US" altLang="zh-CN" sz="9600" dirty="0" smtClean="0">
                <a:solidFill>
                  <a:schemeClr val="bg1">
                    <a:lumMod val="95000"/>
                  </a:schemeClr>
                </a:solidFill>
                <a:latin typeface="Impact" panose="020B0806030902050204" pitchFamily="34" charset="0"/>
                <a:ea typeface="微软雅黑" panose="020B0503020204020204" pitchFamily="34" charset="-122"/>
              </a:rPr>
              <a:t>90%</a:t>
            </a:r>
            <a:endParaRPr lang="zh-CN" altLang="en-US" sz="9600" dirty="0">
              <a:solidFill>
                <a:schemeClr val="bg1">
                  <a:lumMod val="95000"/>
                </a:schemeClr>
              </a:solidFill>
              <a:latin typeface="Impact" panose="020B0806030902050204" pitchFamily="34" charset="0"/>
              <a:ea typeface="微软雅黑" panose="020B0503020204020204" pitchFamily="34"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2"/>
          <p:cNvPicPr>
            <a:picLocks noChangeAspect="1"/>
          </p:cNvPicPr>
          <p:nvPr/>
        </p:nvPicPr>
        <p:blipFill rotWithShape="1">
          <a:blip r:embed="rId2"/>
          <a:srcRect l="12247" t="3162" b="4054"/>
          <a:stretch>
            <a:fillRect/>
          </a:stretch>
        </p:blipFill>
        <p:spPr>
          <a:xfrm>
            <a:off x="4686300" y="1291144"/>
            <a:ext cx="7505700" cy="5293256"/>
          </a:xfrm>
          <a:prstGeom prst="rect">
            <a:avLst/>
          </a:prstGeom>
        </p:spPr>
      </p:pic>
      <p:sp>
        <p:nvSpPr>
          <p:cNvPr id="1048717" name="Rectangle 38"/>
          <p:cNvSpPr/>
          <p:nvPr/>
        </p:nvSpPr>
        <p:spPr>
          <a:xfrm>
            <a:off x="4686300" y="1291144"/>
            <a:ext cx="4000500" cy="5293256"/>
          </a:xfrm>
          <a:prstGeom prst="rect">
            <a:avLst/>
          </a:prstGeom>
          <a:solidFill>
            <a:srgbClr val="01695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718" name="KSO_Shape"/>
          <p:cNvSpPr/>
          <p:nvPr/>
        </p:nvSpPr>
        <p:spPr bwMode="auto">
          <a:xfrm>
            <a:off x="5157914" y="1945178"/>
            <a:ext cx="447034" cy="59675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9" name="KSO_Shape"/>
          <p:cNvSpPr/>
          <p:nvPr/>
        </p:nvSpPr>
        <p:spPr bwMode="auto">
          <a:xfrm>
            <a:off x="5082417" y="5428212"/>
            <a:ext cx="598029" cy="59675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20" name="KSO_Shape"/>
          <p:cNvSpPr/>
          <p:nvPr/>
        </p:nvSpPr>
        <p:spPr bwMode="auto">
          <a:xfrm>
            <a:off x="5082417" y="3106189"/>
            <a:ext cx="598029" cy="59675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21" name="KSO_Shape"/>
          <p:cNvSpPr/>
          <p:nvPr/>
        </p:nvSpPr>
        <p:spPr bwMode="auto">
          <a:xfrm>
            <a:off x="5120029" y="4267200"/>
            <a:ext cx="522805" cy="596758"/>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22" name="矩形 8"/>
          <p:cNvSpPr/>
          <p:nvPr/>
        </p:nvSpPr>
        <p:spPr>
          <a:xfrm>
            <a:off x="5752949" y="1854781"/>
            <a:ext cx="2145267" cy="461665"/>
          </a:xfrm>
          <a:prstGeom prst="rect">
            <a:avLst/>
          </a:prstGeom>
        </p:spPr>
        <p:txBody>
          <a:bodyPr wrap="none">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Click To Title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723" name="矩形 9"/>
          <p:cNvSpPr/>
          <p:nvPr/>
        </p:nvSpPr>
        <p:spPr>
          <a:xfrm>
            <a:off x="5741635" y="2284238"/>
            <a:ext cx="26147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Click Here To Add A Title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724" name="矩形 10"/>
          <p:cNvSpPr/>
          <p:nvPr/>
        </p:nvSpPr>
        <p:spPr>
          <a:xfrm>
            <a:off x="5783201" y="3017152"/>
            <a:ext cx="2145267" cy="461665"/>
          </a:xfrm>
          <a:prstGeom prst="rect">
            <a:avLst/>
          </a:prstGeom>
        </p:spPr>
        <p:txBody>
          <a:bodyPr wrap="none">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Click To Title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725" name="矩形 11"/>
          <p:cNvSpPr/>
          <p:nvPr/>
        </p:nvSpPr>
        <p:spPr>
          <a:xfrm>
            <a:off x="5771887" y="3446609"/>
            <a:ext cx="26147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Click Here To Add A Title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726" name="矩形 12"/>
          <p:cNvSpPr/>
          <p:nvPr/>
        </p:nvSpPr>
        <p:spPr>
          <a:xfrm>
            <a:off x="5807794" y="4179523"/>
            <a:ext cx="2145267" cy="461665"/>
          </a:xfrm>
          <a:prstGeom prst="rect">
            <a:avLst/>
          </a:prstGeom>
        </p:spPr>
        <p:txBody>
          <a:bodyPr wrap="none">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Click To Title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727" name="矩形 13"/>
          <p:cNvSpPr/>
          <p:nvPr/>
        </p:nvSpPr>
        <p:spPr>
          <a:xfrm>
            <a:off x="5796480" y="4608980"/>
            <a:ext cx="26147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Click Here To Add A Title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728" name="矩形 14"/>
          <p:cNvSpPr/>
          <p:nvPr/>
        </p:nvSpPr>
        <p:spPr>
          <a:xfrm>
            <a:off x="5807794" y="5276908"/>
            <a:ext cx="2145267" cy="461665"/>
          </a:xfrm>
          <a:prstGeom prst="rect">
            <a:avLst/>
          </a:prstGeom>
        </p:spPr>
        <p:txBody>
          <a:bodyPr wrap="none">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Click To Title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48729" name="矩形 15"/>
          <p:cNvSpPr/>
          <p:nvPr/>
        </p:nvSpPr>
        <p:spPr>
          <a:xfrm>
            <a:off x="5796480" y="5706365"/>
            <a:ext cx="26147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Click Here To Add A Title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730" name="等腰三角形 16"/>
          <p:cNvSpPr/>
          <p:nvPr/>
        </p:nvSpPr>
        <p:spPr>
          <a:xfrm rot="5400000">
            <a:off x="4671500" y="2170002"/>
            <a:ext cx="214609" cy="1850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1" name="等腰三角形 17"/>
          <p:cNvSpPr/>
          <p:nvPr/>
        </p:nvSpPr>
        <p:spPr>
          <a:xfrm rot="5400000">
            <a:off x="4671499" y="3345994"/>
            <a:ext cx="214609" cy="1850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2" name="等腰三角形 18"/>
          <p:cNvSpPr/>
          <p:nvPr/>
        </p:nvSpPr>
        <p:spPr>
          <a:xfrm rot="5400000">
            <a:off x="4671499" y="4516477"/>
            <a:ext cx="214608" cy="18500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3" name="等腰三角形 19"/>
          <p:cNvSpPr/>
          <p:nvPr/>
        </p:nvSpPr>
        <p:spPr>
          <a:xfrm rot="5400000">
            <a:off x="4669135" y="5686963"/>
            <a:ext cx="214609" cy="1850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4" name="矩形 20"/>
          <p:cNvSpPr/>
          <p:nvPr/>
        </p:nvSpPr>
        <p:spPr>
          <a:xfrm>
            <a:off x="3891027" y="3241180"/>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68%</a:t>
            </a:r>
            <a:endParaRPr lang="zh-CN" altLang="en-US" sz="2400" dirty="0">
              <a:latin typeface="Kozuka Gothic Pro EL" panose="020B0200000000000000" pitchFamily="34" charset="-128"/>
              <a:ea typeface="Kozuka Gothic Pro EL" panose="020B0200000000000000" pitchFamily="34" charset="-128"/>
            </a:endParaRPr>
          </a:p>
        </p:txBody>
      </p:sp>
      <p:sp>
        <p:nvSpPr>
          <p:cNvPr id="1048735" name="矩形 21"/>
          <p:cNvSpPr/>
          <p:nvPr/>
        </p:nvSpPr>
        <p:spPr>
          <a:xfrm>
            <a:off x="3891027" y="2075679"/>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82%</a:t>
            </a:r>
            <a:endParaRPr lang="zh-CN" altLang="en-US" sz="2400" dirty="0">
              <a:latin typeface="Kozuka Gothic Pro EL" panose="020B0200000000000000" pitchFamily="34" charset="-128"/>
              <a:ea typeface="Kozuka Gothic Pro EL" panose="020B0200000000000000" pitchFamily="34" charset="-128"/>
            </a:endParaRPr>
          </a:p>
        </p:txBody>
      </p:sp>
      <p:sp>
        <p:nvSpPr>
          <p:cNvPr id="1048736" name="矩形 22"/>
          <p:cNvSpPr/>
          <p:nvPr/>
        </p:nvSpPr>
        <p:spPr>
          <a:xfrm>
            <a:off x="3891027" y="4406681"/>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60%</a:t>
            </a:r>
            <a:endParaRPr lang="zh-CN" altLang="en-US" sz="2400" dirty="0">
              <a:latin typeface="Kozuka Gothic Pro EL" panose="020B0200000000000000" pitchFamily="34" charset="-128"/>
              <a:ea typeface="Kozuka Gothic Pro EL" panose="020B0200000000000000" pitchFamily="34" charset="-128"/>
            </a:endParaRPr>
          </a:p>
        </p:txBody>
      </p:sp>
      <p:sp>
        <p:nvSpPr>
          <p:cNvPr id="1048737" name="矩形 23"/>
          <p:cNvSpPr/>
          <p:nvPr/>
        </p:nvSpPr>
        <p:spPr>
          <a:xfrm>
            <a:off x="3891027" y="5572183"/>
            <a:ext cx="761747" cy="461665"/>
          </a:xfrm>
          <a:prstGeom prst="rect">
            <a:avLst/>
          </a:prstGeom>
        </p:spPr>
        <p:txBody>
          <a:bodyPr wrap="none">
            <a:spAutoFit/>
          </a:bodyPr>
          <a:lstStyle/>
          <a:p>
            <a:pPr algn="ctr"/>
            <a:r>
              <a:rPr lang="en-US" altLang="zh-CN" sz="2400" dirty="0" smtClean="0">
                <a:latin typeface="Kozuka Gothic Pro EL" panose="020B0200000000000000" pitchFamily="34" charset="-128"/>
                <a:ea typeface="Kozuka Gothic Pro EL" panose="020B0200000000000000" pitchFamily="34" charset="-128"/>
              </a:rPr>
              <a:t>55%</a:t>
            </a:r>
            <a:endParaRPr lang="zh-CN" altLang="en-US" sz="2400" dirty="0">
              <a:latin typeface="Kozuka Gothic Pro EL" panose="020B0200000000000000" pitchFamily="34" charset="-128"/>
              <a:ea typeface="Kozuka Gothic Pro EL" panose="020B0200000000000000" pitchFamily="34" charset="-128"/>
            </a:endParaRPr>
          </a:p>
        </p:txBody>
      </p:sp>
      <p:sp>
        <p:nvSpPr>
          <p:cNvPr id="1048738" name="矩形 24"/>
          <p:cNvSpPr/>
          <p:nvPr/>
        </p:nvSpPr>
        <p:spPr>
          <a:xfrm>
            <a:off x="581660" y="2014220"/>
            <a:ext cx="3275965" cy="583565"/>
          </a:xfrm>
          <a:prstGeom prst="rect">
            <a:avLst/>
          </a:prstGeom>
        </p:spPr>
        <p:txBody>
          <a:bodyPr wrap="square">
            <a:spAutoFit/>
          </a:bodyPr>
          <a:lstStyle/>
          <a:p>
            <a:pPr algn="r"/>
            <a:r>
              <a:rPr lang="en-US" altLang="zh-CN" sz="1600" dirty="0" smtClean="0">
                <a:latin typeface="微软雅黑" panose="020B0503020204020204" pitchFamily="34" charset="-122"/>
                <a:ea typeface="微软雅黑" panose="020B0503020204020204" pitchFamily="34" charset="-122"/>
              </a:rPr>
              <a:t>Welcome to use WPS original template. </a:t>
            </a:r>
          </a:p>
        </p:txBody>
      </p:sp>
      <p:sp>
        <p:nvSpPr>
          <p:cNvPr id="1048739" name="矩形 25"/>
          <p:cNvSpPr/>
          <p:nvPr/>
        </p:nvSpPr>
        <p:spPr>
          <a:xfrm>
            <a:off x="624205" y="3143250"/>
            <a:ext cx="3275965" cy="583565"/>
          </a:xfrm>
          <a:prstGeom prst="rect">
            <a:avLst/>
          </a:prstGeom>
        </p:spPr>
        <p:txBody>
          <a:bodyPr wrap="square">
            <a:spAutoFit/>
          </a:bodyPr>
          <a:lstStyle/>
          <a:p>
            <a:pPr algn="r"/>
            <a:r>
              <a:rPr lang="en-US" altLang="zh-CN" sz="1600" dirty="0" smtClean="0">
                <a:latin typeface="微软雅黑" panose="020B0503020204020204" pitchFamily="34" charset="-122"/>
                <a:ea typeface="微软雅黑" panose="020B0503020204020204" pitchFamily="34" charset="-122"/>
                <a:sym typeface="+mn-ea"/>
              </a:rPr>
              <a:t>Welcome to use WPS original template. </a:t>
            </a:r>
            <a:endParaRPr lang="zh-CN" altLang="en-US" sz="1600" dirty="0">
              <a:latin typeface="Kozuka Gothic Pro EL" panose="020B0200000000000000" pitchFamily="34" charset="-128"/>
              <a:ea typeface="Kozuka Gothic Pro EL" panose="020B0200000000000000" pitchFamily="34" charset="-128"/>
            </a:endParaRPr>
          </a:p>
        </p:txBody>
      </p:sp>
      <p:sp>
        <p:nvSpPr>
          <p:cNvPr id="1048740" name="矩形 26"/>
          <p:cNvSpPr/>
          <p:nvPr/>
        </p:nvSpPr>
        <p:spPr>
          <a:xfrm>
            <a:off x="642620" y="4345305"/>
            <a:ext cx="3275965" cy="583565"/>
          </a:xfrm>
          <a:prstGeom prst="rect">
            <a:avLst/>
          </a:prstGeom>
        </p:spPr>
        <p:txBody>
          <a:bodyPr wrap="square">
            <a:spAutoFit/>
          </a:bodyPr>
          <a:lstStyle/>
          <a:p>
            <a:pPr algn="r"/>
            <a:r>
              <a:rPr lang="en-US" altLang="zh-CN" sz="1600" dirty="0" smtClean="0">
                <a:latin typeface="微软雅黑" panose="020B0503020204020204" pitchFamily="34" charset="-122"/>
                <a:ea typeface="微软雅黑" panose="020B0503020204020204" pitchFamily="34" charset="-122"/>
                <a:sym typeface="+mn-ea"/>
              </a:rPr>
              <a:t>Welcome to use WPS original template. </a:t>
            </a:r>
            <a:endParaRPr lang="zh-CN" altLang="en-US" sz="1600" dirty="0">
              <a:latin typeface="Kozuka Gothic Pro EL" panose="020B0200000000000000" pitchFamily="34" charset="-128"/>
              <a:ea typeface="Kozuka Gothic Pro EL" panose="020B0200000000000000" pitchFamily="34" charset="-128"/>
            </a:endParaRPr>
          </a:p>
        </p:txBody>
      </p:sp>
      <p:sp>
        <p:nvSpPr>
          <p:cNvPr id="1048741" name="矩形 27"/>
          <p:cNvSpPr/>
          <p:nvPr/>
        </p:nvSpPr>
        <p:spPr>
          <a:xfrm>
            <a:off x="661670" y="5465445"/>
            <a:ext cx="3275965" cy="337185"/>
          </a:xfrm>
          <a:prstGeom prst="rect">
            <a:avLst/>
          </a:prstGeom>
        </p:spPr>
        <p:txBody>
          <a:bodyPr wrap="square">
            <a:spAutoFit/>
          </a:bodyPr>
          <a:lstStyle/>
          <a:p>
            <a:pPr algn="r"/>
            <a:r>
              <a:rPr lang="en-US" sz="1600" dirty="0" smtClean="0">
                <a:latin typeface="Kozuka Gothic Pro EL" panose="020B0200000000000000" pitchFamily="34" charset="-128"/>
                <a:ea typeface="Kozuka Gothic Pro EL" panose="020B0200000000000000" pitchFamily="34" charset="-128"/>
              </a:rPr>
              <a:t>v</a:t>
            </a:r>
            <a:endParaRPr lang="en-US" sz="1600" dirty="0">
              <a:latin typeface="Kozuka Gothic Pro EL" panose="020B0200000000000000" pitchFamily="34" charset="-128"/>
              <a:ea typeface="Kozuka Gothic Pro EL" panose="020B0200000000000000" pitchFamily="34" charset="-128"/>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1"/>
          <p:cNvGrpSpPr/>
          <p:nvPr/>
        </p:nvGrpSpPr>
        <p:grpSpPr>
          <a:xfrm rot="16200000">
            <a:off x="7117494" y="1155490"/>
            <a:ext cx="3369520" cy="2333835"/>
            <a:chOff x="5143499" y="4405313"/>
            <a:chExt cx="5367340" cy="2813051"/>
          </a:xfrm>
        </p:grpSpPr>
        <p:sp>
          <p:nvSpPr>
            <p:cNvPr id="1048742" name="Freeform 18"/>
            <p:cNvSpPr/>
            <p:nvPr/>
          </p:nvSpPr>
          <p:spPr bwMode="auto">
            <a:xfrm>
              <a:off x="6478588" y="5127626"/>
              <a:ext cx="1368425" cy="1371600"/>
            </a:xfrm>
            <a:custGeom>
              <a:avLst/>
              <a:gdLst>
                <a:gd name="T0" fmla="*/ 0 w 862"/>
                <a:gd name="T1" fmla="*/ 432 h 864"/>
                <a:gd name="T2" fmla="*/ 0 w 862"/>
                <a:gd name="T3" fmla="*/ 454 h 864"/>
                <a:gd name="T4" fmla="*/ 838 w 862"/>
                <a:gd name="T5" fmla="*/ 864 h 864"/>
                <a:gd name="T6" fmla="*/ 862 w 862"/>
                <a:gd name="T7" fmla="*/ 864 h 864"/>
                <a:gd name="T8" fmla="*/ 862 w 862"/>
                <a:gd name="T9" fmla="*/ 840 h 864"/>
                <a:gd name="T10" fmla="*/ 862 w 862"/>
                <a:gd name="T11" fmla="*/ 0 h 864"/>
                <a:gd name="T12" fmla="*/ 0 w 862"/>
                <a:gd name="T13" fmla="*/ 432 h 864"/>
              </a:gdLst>
              <a:ahLst/>
              <a:cxnLst>
                <a:cxn ang="0">
                  <a:pos x="T0" y="T1"/>
                </a:cxn>
                <a:cxn ang="0">
                  <a:pos x="T2" y="T3"/>
                </a:cxn>
                <a:cxn ang="0">
                  <a:pos x="T4" y="T5"/>
                </a:cxn>
                <a:cxn ang="0">
                  <a:pos x="T6" y="T7"/>
                </a:cxn>
                <a:cxn ang="0">
                  <a:pos x="T8" y="T9"/>
                </a:cxn>
                <a:cxn ang="0">
                  <a:pos x="T10" y="T11"/>
                </a:cxn>
                <a:cxn ang="0">
                  <a:pos x="T12" y="T13"/>
                </a:cxn>
              </a:cxnLst>
              <a:rect l="0" t="0" r="r" b="b"/>
              <a:pathLst>
                <a:path w="862" h="864">
                  <a:moveTo>
                    <a:pt x="0" y="432"/>
                  </a:moveTo>
                  <a:lnTo>
                    <a:pt x="0" y="454"/>
                  </a:lnTo>
                  <a:lnTo>
                    <a:pt x="838" y="864"/>
                  </a:lnTo>
                  <a:lnTo>
                    <a:pt x="862" y="864"/>
                  </a:lnTo>
                  <a:lnTo>
                    <a:pt x="862" y="840"/>
                  </a:lnTo>
                  <a:lnTo>
                    <a:pt x="862" y="0"/>
                  </a:lnTo>
                  <a:lnTo>
                    <a:pt x="0" y="432"/>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743" name="Freeform 19"/>
            <p:cNvSpPr/>
            <p:nvPr/>
          </p:nvSpPr>
          <p:spPr bwMode="auto">
            <a:xfrm>
              <a:off x="9177338" y="4443413"/>
              <a:ext cx="1333500" cy="1404938"/>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Lst>
              <a:ahLst/>
              <a:cxnLst>
                <a:cxn ang="0">
                  <a:pos x="T0" y="T1"/>
                </a:cxn>
                <a:cxn ang="0">
                  <a:pos x="T2" y="T3"/>
                </a:cxn>
                <a:cxn ang="0">
                  <a:pos x="T4" y="T5"/>
                </a:cxn>
                <a:cxn ang="0">
                  <a:pos x="T6" y="T7"/>
                </a:cxn>
                <a:cxn ang="0">
                  <a:pos x="T8" y="T9"/>
                </a:cxn>
                <a:cxn ang="0">
                  <a:pos x="T10" y="T11"/>
                </a:cxn>
              </a:cxnLst>
              <a:rect l="0" t="0" r="r" b="b"/>
              <a:pathLst>
                <a:path w="840" h="885">
                  <a:moveTo>
                    <a:pt x="0" y="863"/>
                  </a:moveTo>
                  <a:lnTo>
                    <a:pt x="0" y="885"/>
                  </a:lnTo>
                  <a:lnTo>
                    <a:pt x="23" y="885"/>
                  </a:lnTo>
                  <a:lnTo>
                    <a:pt x="840" y="431"/>
                  </a:lnTo>
                  <a:lnTo>
                    <a:pt x="0" y="0"/>
                  </a:lnTo>
                  <a:lnTo>
                    <a:pt x="0" y="863"/>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744" name="Freeform 20"/>
            <p:cNvSpPr/>
            <p:nvPr/>
          </p:nvSpPr>
          <p:spPr bwMode="auto">
            <a:xfrm>
              <a:off x="7847013" y="5848351"/>
              <a:ext cx="1330325" cy="1370013"/>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Lst>
              <a:ahLst/>
              <a:cxnLst>
                <a:cxn ang="0">
                  <a:pos x="T0" y="T1"/>
                </a:cxn>
                <a:cxn ang="0">
                  <a:pos x="T2" y="T3"/>
                </a:cxn>
                <a:cxn ang="0">
                  <a:pos x="T4" y="T5"/>
                </a:cxn>
                <a:cxn ang="0">
                  <a:pos x="T6" y="T7"/>
                </a:cxn>
                <a:cxn ang="0">
                  <a:pos x="T8" y="T9"/>
                </a:cxn>
              </a:cxnLst>
              <a:rect l="0" t="0" r="r" b="b"/>
              <a:pathLst>
                <a:path w="838" h="863">
                  <a:moveTo>
                    <a:pt x="0" y="386"/>
                  </a:moveTo>
                  <a:lnTo>
                    <a:pt x="0" y="410"/>
                  </a:lnTo>
                  <a:lnTo>
                    <a:pt x="838" y="863"/>
                  </a:lnTo>
                  <a:lnTo>
                    <a:pt x="838" y="0"/>
                  </a:lnTo>
                  <a:lnTo>
                    <a:pt x="0" y="386"/>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745" name="Freeform 21"/>
            <p:cNvSpPr/>
            <p:nvPr/>
          </p:nvSpPr>
          <p:spPr bwMode="auto">
            <a:xfrm>
              <a:off x="9177338" y="5848351"/>
              <a:ext cx="1333500" cy="1370013"/>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746" name="Freeform 22"/>
            <p:cNvSpPr/>
            <p:nvPr/>
          </p:nvSpPr>
          <p:spPr bwMode="auto">
            <a:xfrm>
              <a:off x="5148263" y="5848351"/>
              <a:ext cx="1330325" cy="1370013"/>
            </a:xfrm>
            <a:custGeom>
              <a:avLst/>
              <a:gdLst>
                <a:gd name="T0" fmla="*/ 0 w 838"/>
                <a:gd name="T1" fmla="*/ 386 h 863"/>
                <a:gd name="T2" fmla="*/ 838 w 838"/>
                <a:gd name="T3" fmla="*/ 863 h 863"/>
                <a:gd name="T4" fmla="*/ 838 w 838"/>
                <a:gd name="T5" fmla="*/ 0 h 863"/>
                <a:gd name="T6" fmla="*/ 0 w 838"/>
                <a:gd name="T7" fmla="*/ 386 h 863"/>
              </a:gdLst>
              <a:ahLst/>
              <a:cxnLst>
                <a:cxn ang="0">
                  <a:pos x="T0" y="T1"/>
                </a:cxn>
                <a:cxn ang="0">
                  <a:pos x="T2" y="T3"/>
                </a:cxn>
                <a:cxn ang="0">
                  <a:pos x="T4" y="T5"/>
                </a:cxn>
                <a:cxn ang="0">
                  <a:pos x="T6" y="T7"/>
                </a:cxn>
              </a:cxnLst>
              <a:rect l="0" t="0" r="r" b="b"/>
              <a:pathLst>
                <a:path w="838" h="863">
                  <a:moveTo>
                    <a:pt x="0" y="386"/>
                  </a:moveTo>
                  <a:lnTo>
                    <a:pt x="838" y="863"/>
                  </a:lnTo>
                  <a:lnTo>
                    <a:pt x="838" y="0"/>
                  </a:lnTo>
                  <a:lnTo>
                    <a:pt x="0" y="386"/>
                  </a:lnTo>
                  <a:close/>
                </a:path>
              </a:pathLst>
            </a:custGeom>
            <a:solidFill>
              <a:srgbClr val="9F1D29"/>
            </a:solidFill>
            <a:ln>
              <a:noFill/>
            </a:ln>
          </p:spPr>
          <p:txBody>
            <a:bodyPr vert="horz" wrap="square" lIns="91440" tIns="45720" rIns="91440" bIns="45720" numCol="1" anchor="t" anchorCtr="0" compatLnSpc="1"/>
            <a:lstStyle/>
            <a:p>
              <a:endParaRPr lang="zh-CN" altLang="en-US"/>
            </a:p>
          </p:txBody>
        </p:sp>
        <p:sp>
          <p:nvSpPr>
            <p:cNvPr id="1048747" name="Freeform 23"/>
            <p:cNvSpPr/>
            <p:nvPr/>
          </p:nvSpPr>
          <p:spPr bwMode="auto">
            <a:xfrm>
              <a:off x="6478588" y="5848351"/>
              <a:ext cx="1330325" cy="1370013"/>
            </a:xfrm>
            <a:custGeom>
              <a:avLst/>
              <a:gdLst>
                <a:gd name="T0" fmla="*/ 0 w 838"/>
                <a:gd name="T1" fmla="*/ 863 h 863"/>
                <a:gd name="T2" fmla="*/ 838 w 838"/>
                <a:gd name="T3" fmla="*/ 410 h 863"/>
                <a:gd name="T4" fmla="*/ 0 w 838"/>
                <a:gd name="T5" fmla="*/ 0 h 863"/>
                <a:gd name="T6" fmla="*/ 0 w 838"/>
                <a:gd name="T7" fmla="*/ 863 h 863"/>
              </a:gdLst>
              <a:ahLst/>
              <a:cxnLst>
                <a:cxn ang="0">
                  <a:pos x="T0" y="T1"/>
                </a:cxn>
                <a:cxn ang="0">
                  <a:pos x="T2" y="T3"/>
                </a:cxn>
                <a:cxn ang="0">
                  <a:pos x="T4" y="T5"/>
                </a:cxn>
                <a:cxn ang="0">
                  <a:pos x="T6" y="T7"/>
                </a:cxn>
              </a:cxnLst>
              <a:rect l="0" t="0" r="r" b="b"/>
              <a:pathLst>
                <a:path w="838" h="863">
                  <a:moveTo>
                    <a:pt x="0" y="863"/>
                  </a:moveTo>
                  <a:lnTo>
                    <a:pt x="838" y="410"/>
                  </a:lnTo>
                  <a:lnTo>
                    <a:pt x="0" y="0"/>
                  </a:lnTo>
                  <a:lnTo>
                    <a:pt x="0" y="863"/>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sp>
          <p:nvSpPr>
            <p:cNvPr id="1048748" name="Freeform 24"/>
            <p:cNvSpPr/>
            <p:nvPr/>
          </p:nvSpPr>
          <p:spPr bwMode="auto">
            <a:xfrm>
              <a:off x="7847013" y="5127626"/>
              <a:ext cx="1330325" cy="1333500"/>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sp>
          <p:nvSpPr>
            <p:cNvPr id="1048749" name="Freeform 25"/>
            <p:cNvSpPr/>
            <p:nvPr/>
          </p:nvSpPr>
          <p:spPr bwMode="auto">
            <a:xfrm>
              <a:off x="9213851" y="5127626"/>
              <a:ext cx="1296988" cy="1371600"/>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750" name="Freeform 19"/>
            <p:cNvSpPr/>
            <p:nvPr/>
          </p:nvSpPr>
          <p:spPr bwMode="auto">
            <a:xfrm flipH="1">
              <a:off x="5143500" y="4405313"/>
              <a:ext cx="1333500" cy="1431491"/>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 name="connsiteX0" fmla="*/ 0 w 10000"/>
                <a:gd name="connsiteY0" fmla="*/ 0 h 10000"/>
                <a:gd name="connsiteX1" fmla="*/ 0 w 10000"/>
                <a:gd name="connsiteY1" fmla="*/ 10000 h 10000"/>
                <a:gd name="connsiteX2" fmla="*/ 274 w 10000"/>
                <a:gd name="connsiteY2" fmla="*/ 10000 h 10000"/>
                <a:gd name="connsiteX3" fmla="*/ 10000 w 10000"/>
                <a:gd name="connsiteY3" fmla="*/ 4870 h 10000"/>
                <a:gd name="connsiteX4" fmla="*/ 0 w 10000"/>
                <a:gd name="connsiteY4" fmla="*/ 0 h 10000"/>
                <a:gd name="connsiteX0-1" fmla="*/ 0 w 10000"/>
                <a:gd name="connsiteY0-2" fmla="*/ 0 h 10000"/>
                <a:gd name="connsiteX1-3" fmla="*/ 0 w 10000"/>
                <a:gd name="connsiteY1-4" fmla="*/ 10000 h 10000"/>
                <a:gd name="connsiteX2-5" fmla="*/ 10000 w 10000"/>
                <a:gd name="connsiteY2-6" fmla="*/ 4870 h 10000"/>
                <a:gd name="connsiteX3-7" fmla="*/ 0 w 10000"/>
                <a:gd name="connsiteY3-8" fmla="*/ 0 h 10000"/>
                <a:gd name="connsiteX0-9" fmla="*/ 0 w 10000"/>
                <a:gd name="connsiteY0-10" fmla="*/ 0 h 10189"/>
                <a:gd name="connsiteX1-11" fmla="*/ 0 w 10000"/>
                <a:gd name="connsiteY1-12" fmla="*/ 10189 h 10189"/>
                <a:gd name="connsiteX2-13" fmla="*/ 10000 w 10000"/>
                <a:gd name="connsiteY2-14" fmla="*/ 4870 h 10189"/>
                <a:gd name="connsiteX3-15" fmla="*/ 0 w 10000"/>
                <a:gd name="connsiteY3-16" fmla="*/ 0 h 10189"/>
              </a:gdLst>
              <a:ahLst/>
              <a:cxnLst>
                <a:cxn ang="0">
                  <a:pos x="connsiteX0-1" y="connsiteY0-2"/>
                </a:cxn>
                <a:cxn ang="0">
                  <a:pos x="connsiteX1-3" y="connsiteY1-4"/>
                </a:cxn>
                <a:cxn ang="0">
                  <a:pos x="connsiteX2-5" y="connsiteY2-6"/>
                </a:cxn>
                <a:cxn ang="0">
                  <a:pos x="connsiteX3-7" y="connsiteY3-8"/>
                </a:cxn>
              </a:cxnLst>
              <a:rect l="l" t="t" r="r" b="b"/>
              <a:pathLst>
                <a:path w="10000" h="10189">
                  <a:moveTo>
                    <a:pt x="0" y="0"/>
                  </a:moveTo>
                  <a:lnTo>
                    <a:pt x="0" y="10189"/>
                  </a:lnTo>
                  <a:lnTo>
                    <a:pt x="10000" y="4870"/>
                  </a:lnTo>
                  <a:lnTo>
                    <a:pt x="0" y="0"/>
                  </a:lnTo>
                  <a:close/>
                </a:path>
              </a:pathLst>
            </a:custGeom>
            <a:solidFill>
              <a:srgbClr val="A3193A"/>
            </a:solidFill>
            <a:ln>
              <a:noFill/>
            </a:ln>
          </p:spPr>
          <p:txBody>
            <a:bodyPr vert="horz" wrap="square" lIns="91440" tIns="45720" rIns="91440" bIns="45720" numCol="1" anchor="t" anchorCtr="0" compatLnSpc="1"/>
            <a:lstStyle/>
            <a:p>
              <a:endParaRPr lang="zh-CN" altLang="en-US"/>
            </a:p>
          </p:txBody>
        </p:sp>
        <p:sp>
          <p:nvSpPr>
            <p:cNvPr id="1048751" name="Freeform 25"/>
            <p:cNvSpPr/>
            <p:nvPr/>
          </p:nvSpPr>
          <p:spPr bwMode="auto">
            <a:xfrm flipH="1">
              <a:off x="5143499" y="5089526"/>
              <a:ext cx="1347700" cy="1371600"/>
            </a:xfrm>
            <a:custGeom>
              <a:avLst/>
              <a:gdLst>
                <a:gd name="T0" fmla="*/ 0 w 817"/>
                <a:gd name="T1" fmla="*/ 454 h 864"/>
                <a:gd name="T2" fmla="*/ 817 w 817"/>
                <a:gd name="T3" fmla="*/ 864 h 864"/>
                <a:gd name="T4" fmla="*/ 817 w 817"/>
                <a:gd name="T5" fmla="*/ 0 h 864"/>
                <a:gd name="T6" fmla="*/ 0 w 817"/>
                <a:gd name="T7" fmla="*/ 454 h 864"/>
                <a:gd name="connsiteX0" fmla="*/ 0 w 10212"/>
                <a:gd name="connsiteY0" fmla="*/ 5500 h 10000"/>
                <a:gd name="connsiteX1" fmla="*/ 10212 w 10212"/>
                <a:gd name="connsiteY1" fmla="*/ 10000 h 10000"/>
                <a:gd name="connsiteX2" fmla="*/ 10212 w 10212"/>
                <a:gd name="connsiteY2" fmla="*/ 0 h 10000"/>
                <a:gd name="connsiteX3" fmla="*/ 0 w 10212"/>
                <a:gd name="connsiteY3" fmla="*/ 5500 h 10000"/>
                <a:gd name="connsiteX0-1" fmla="*/ 0 w 10391"/>
                <a:gd name="connsiteY0-2" fmla="*/ 5500 h 10000"/>
                <a:gd name="connsiteX1-3" fmla="*/ 10391 w 10391"/>
                <a:gd name="connsiteY1-4" fmla="*/ 10000 h 10000"/>
                <a:gd name="connsiteX2-5" fmla="*/ 10391 w 10391"/>
                <a:gd name="connsiteY2-6" fmla="*/ 0 h 10000"/>
                <a:gd name="connsiteX3-7" fmla="*/ 0 w 10391"/>
                <a:gd name="connsiteY3-8" fmla="*/ 5500 h 10000"/>
              </a:gdLst>
              <a:ahLst/>
              <a:cxnLst>
                <a:cxn ang="0">
                  <a:pos x="connsiteX0-1" y="connsiteY0-2"/>
                </a:cxn>
                <a:cxn ang="0">
                  <a:pos x="connsiteX1-3" y="connsiteY1-4"/>
                </a:cxn>
                <a:cxn ang="0">
                  <a:pos x="connsiteX2-5" y="connsiteY2-6"/>
                </a:cxn>
                <a:cxn ang="0">
                  <a:pos x="connsiteX3-7" y="connsiteY3-8"/>
                </a:cxn>
              </a:cxnLst>
              <a:rect l="l" t="t" r="r" b="b"/>
              <a:pathLst>
                <a:path w="10391" h="10000">
                  <a:moveTo>
                    <a:pt x="0" y="5500"/>
                  </a:moveTo>
                  <a:lnTo>
                    <a:pt x="10391" y="10000"/>
                  </a:lnTo>
                  <a:lnTo>
                    <a:pt x="10391" y="0"/>
                  </a:lnTo>
                  <a:lnTo>
                    <a:pt x="0" y="5500"/>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grpSp>
      <p:sp>
        <p:nvSpPr>
          <p:cNvPr id="1048752" name="矩形 14"/>
          <p:cNvSpPr/>
          <p:nvPr/>
        </p:nvSpPr>
        <p:spPr>
          <a:xfrm>
            <a:off x="6321561" y="4302603"/>
            <a:ext cx="4684296" cy="646331"/>
          </a:xfrm>
          <a:prstGeom prst="rect">
            <a:avLst/>
          </a:prstGeom>
        </p:spPr>
        <p:txBody>
          <a:bodyPr wrap="none">
            <a:spAutoFit/>
          </a:bodyPr>
          <a:lstStyle/>
          <a:p>
            <a:r>
              <a:rPr lang="en-US" altLang="zh-CN" sz="3600" dirty="0" smtClean="0">
                <a:solidFill>
                  <a:srgbClr val="9C3D41"/>
                </a:solidFill>
                <a:latin typeface="Impact" panose="020B0806030902050204" pitchFamily="34" charset="0"/>
                <a:ea typeface="微软雅黑" panose="020B0503020204020204" pitchFamily="34" charset="-122"/>
              </a:rPr>
              <a:t>Click Here To Add A Title</a:t>
            </a:r>
            <a:endParaRPr lang="zh-CN" altLang="en-US" sz="3600" dirty="0">
              <a:solidFill>
                <a:srgbClr val="9C3D41"/>
              </a:solidFill>
              <a:latin typeface="Impact" panose="020B0806030902050204" pitchFamily="34" charset="0"/>
              <a:ea typeface="微软雅黑" panose="020B0503020204020204" pitchFamily="34" charset="-122"/>
            </a:endParaRPr>
          </a:p>
        </p:txBody>
      </p:sp>
      <p:sp>
        <p:nvSpPr>
          <p:cNvPr id="1048753" name="矩形 15"/>
          <p:cNvSpPr/>
          <p:nvPr/>
        </p:nvSpPr>
        <p:spPr>
          <a:xfrm>
            <a:off x="6096000" y="5178410"/>
            <a:ext cx="5246255" cy="460375"/>
          </a:xfrm>
          <a:prstGeom prst="rect">
            <a:avLst/>
          </a:prstGeom>
        </p:spPr>
        <p:txBody>
          <a:bodyPr wrap="square">
            <a:spAutoFit/>
          </a:bodyPr>
          <a:lstStyle/>
          <a:p>
            <a:pPr algn="ctr">
              <a:lnSpc>
                <a:spcPct val="150000"/>
              </a:lnSpc>
            </a:pPr>
            <a:r>
              <a:rPr lang="en-US" altLang="zh-CN" sz="1600" smtClean="0">
                <a:latin typeface="微软雅黑" panose="020B0503020204020204" pitchFamily="34" charset="-122"/>
                <a:ea typeface="微软雅黑" panose="020B0503020204020204" pitchFamily="34" charset="-122"/>
              </a:rPr>
              <a:t>Welcome to use WPS original template. </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矩形 3"/>
          <p:cNvSpPr/>
          <p:nvPr/>
        </p:nvSpPr>
        <p:spPr>
          <a:xfrm rot="2700000">
            <a:off x="1519352" y="2328491"/>
            <a:ext cx="1619021" cy="1619021"/>
          </a:xfrm>
          <a:prstGeom prst="rect">
            <a:avLst/>
          </a:prstGeom>
          <a:solidFill>
            <a:srgbClr val="016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5" name="矩形 4"/>
          <p:cNvSpPr/>
          <p:nvPr/>
        </p:nvSpPr>
        <p:spPr>
          <a:xfrm rot="2700000">
            <a:off x="3864194" y="2024180"/>
            <a:ext cx="2227642" cy="2227642"/>
          </a:xfrm>
          <a:prstGeom prst="rect">
            <a:avLst/>
          </a:prstGeom>
          <a:solidFill>
            <a:srgbClr val="EF8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6" name="矩形 5"/>
          <p:cNvSpPr/>
          <p:nvPr/>
        </p:nvSpPr>
        <p:spPr>
          <a:xfrm rot="2700000">
            <a:off x="6817657" y="2328491"/>
            <a:ext cx="1619021" cy="1619021"/>
          </a:xfrm>
          <a:prstGeom prst="rect">
            <a:avLst/>
          </a:pr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7" name="矩形 6"/>
          <p:cNvSpPr/>
          <p:nvPr/>
        </p:nvSpPr>
        <p:spPr>
          <a:xfrm rot="2700000">
            <a:off x="9162498" y="2328491"/>
            <a:ext cx="1619021" cy="1619021"/>
          </a:xfrm>
          <a:prstGeom prst="rect">
            <a:avLst/>
          </a:prstGeom>
          <a:solidFill>
            <a:srgbClr val="E9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8" name="矩形 7"/>
          <p:cNvSpPr/>
          <p:nvPr/>
        </p:nvSpPr>
        <p:spPr>
          <a:xfrm rot="2700000">
            <a:off x="3202161" y="2838879"/>
            <a:ext cx="598245" cy="5982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59" name="矩形 8"/>
          <p:cNvSpPr/>
          <p:nvPr/>
        </p:nvSpPr>
        <p:spPr>
          <a:xfrm rot="2700000">
            <a:off x="6155624" y="2838879"/>
            <a:ext cx="598245" cy="5982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0" name="矩形 9"/>
          <p:cNvSpPr/>
          <p:nvPr/>
        </p:nvSpPr>
        <p:spPr>
          <a:xfrm rot="2700000">
            <a:off x="8500466" y="2838879"/>
            <a:ext cx="598245" cy="5982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1" name="矩形 10"/>
          <p:cNvSpPr/>
          <p:nvPr/>
        </p:nvSpPr>
        <p:spPr>
          <a:xfrm>
            <a:off x="3818020" y="5069027"/>
            <a:ext cx="4684296" cy="646331"/>
          </a:xfrm>
          <a:prstGeom prst="rect">
            <a:avLst/>
          </a:prstGeom>
        </p:spPr>
        <p:txBody>
          <a:bodyPr wrap="none">
            <a:spAutoFit/>
          </a:bodyPr>
          <a:lstStyle/>
          <a:p>
            <a:r>
              <a:rPr lang="en-US" altLang="zh-CN" sz="3600" dirty="0" smtClean="0">
                <a:solidFill>
                  <a:srgbClr val="247A9F"/>
                </a:solidFill>
                <a:latin typeface="Impact" panose="020B0806030902050204" pitchFamily="34" charset="0"/>
                <a:ea typeface="微软雅黑" panose="020B0503020204020204" pitchFamily="34" charset="-122"/>
              </a:rPr>
              <a:t>Click Here To Add A Title</a:t>
            </a:r>
            <a:endParaRPr lang="zh-CN" altLang="en-US" sz="3600" dirty="0">
              <a:solidFill>
                <a:srgbClr val="247A9F"/>
              </a:solidFill>
              <a:latin typeface="Impact" panose="020B0806030902050204" pitchFamily="34" charset="0"/>
              <a:ea typeface="微软雅黑" panose="020B0503020204020204" pitchFamily="34" charset="-122"/>
            </a:endParaRPr>
          </a:p>
        </p:txBody>
      </p:sp>
      <p:sp>
        <p:nvSpPr>
          <p:cNvPr id="1048762" name="矩形 11"/>
          <p:cNvSpPr/>
          <p:nvPr/>
        </p:nvSpPr>
        <p:spPr>
          <a:xfrm>
            <a:off x="1581435" y="5829404"/>
            <a:ext cx="9157467" cy="337185"/>
          </a:xfrm>
          <a:prstGeom prst="rect">
            <a:avLst/>
          </a:prstGeom>
        </p:spPr>
        <p:txBody>
          <a:bodyPr wrap="square">
            <a:spAutoFit/>
          </a:bodyPr>
          <a:lstStyle/>
          <a:p>
            <a:pPr algn="ctr"/>
            <a:r>
              <a:rPr lang="en-US" altLang="zh-CN" sz="1600" dirty="0" smtClean="0">
                <a:latin typeface="微软雅黑" panose="020B0503020204020204" pitchFamily="34" charset="-122"/>
                <a:ea typeface="微软雅黑" panose="020B0503020204020204" pitchFamily="34" charset="-122"/>
                <a:sym typeface="+mn-ea"/>
              </a:rPr>
              <a:t>Welcome to use WPS original template. </a:t>
            </a:r>
            <a:endParaRPr lang="zh-CN" altLang="en-US" sz="1600" dirty="0">
              <a:latin typeface="Kozuka Gothic Pro EL" panose="020B0200000000000000" pitchFamily="34" charset="-128"/>
              <a:ea typeface="Kozuka Gothic Pro EL" panose="020B0200000000000000" pitchFamily="34" charset="-128"/>
            </a:endParaRPr>
          </a:p>
        </p:txBody>
      </p:sp>
      <p:sp>
        <p:nvSpPr>
          <p:cNvPr id="1048763" name="KSO_Shape"/>
          <p:cNvSpPr/>
          <p:nvPr/>
        </p:nvSpPr>
        <p:spPr bwMode="auto">
          <a:xfrm>
            <a:off x="4532928" y="2326623"/>
            <a:ext cx="998867" cy="1024479"/>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ndParaRPr>
          </a:p>
        </p:txBody>
      </p:sp>
      <p:sp>
        <p:nvSpPr>
          <p:cNvPr id="1048764" name="KSO_Shape"/>
          <p:cNvSpPr/>
          <p:nvPr/>
        </p:nvSpPr>
        <p:spPr bwMode="auto">
          <a:xfrm>
            <a:off x="9561858" y="2378162"/>
            <a:ext cx="738999" cy="824162"/>
          </a:xfrm>
          <a:custGeom>
            <a:avLst/>
            <a:gdLst>
              <a:gd name="T0" fmla="*/ 527033 w 2960688"/>
              <a:gd name="T1" fmla="*/ 1877159 h 3298826"/>
              <a:gd name="T2" fmla="*/ 409443 w 2960688"/>
              <a:gd name="T3" fmla="*/ 2000501 h 3298826"/>
              <a:gd name="T4" fmla="*/ 411355 w 2960688"/>
              <a:gd name="T5" fmla="*/ 2233197 h 3298826"/>
              <a:gd name="T6" fmla="*/ 351125 w 2960688"/>
              <a:gd name="T7" fmla="*/ 2312034 h 3298826"/>
              <a:gd name="T8" fmla="*/ 273369 w 2960688"/>
              <a:gd name="T9" fmla="*/ 2124161 h 3298826"/>
              <a:gd name="T10" fmla="*/ 346027 w 2960688"/>
              <a:gd name="T11" fmla="*/ 1891464 h 3298826"/>
              <a:gd name="T12" fmla="*/ 896304 w 2960688"/>
              <a:gd name="T13" fmla="*/ 1785321 h 3298826"/>
              <a:gd name="T14" fmla="*/ 1068706 w 2960688"/>
              <a:gd name="T15" fmla="*/ 2016555 h 3298826"/>
              <a:gd name="T16" fmla="*/ 1068071 w 2960688"/>
              <a:gd name="T17" fmla="*/ 2228732 h 3298826"/>
              <a:gd name="T18" fmla="*/ 959169 w 2960688"/>
              <a:gd name="T19" fmla="*/ 2409781 h 3298826"/>
              <a:gd name="T20" fmla="*/ 713741 w 2960688"/>
              <a:gd name="T21" fmla="*/ 2518728 h 3298826"/>
              <a:gd name="T22" fmla="*/ 693421 w 2960688"/>
              <a:gd name="T23" fmla="*/ 1957476 h 3298826"/>
              <a:gd name="T24" fmla="*/ 640080 w 2960688"/>
              <a:gd name="T25" fmla="*/ 1634173 h 3298826"/>
              <a:gd name="T26" fmla="*/ 392430 w 2960688"/>
              <a:gd name="T27" fmla="*/ 1729423 h 3298826"/>
              <a:gd name="T28" fmla="*/ 232092 w 2960688"/>
              <a:gd name="T29" fmla="*/ 1935163 h 3298826"/>
              <a:gd name="T30" fmla="*/ 200025 w 2960688"/>
              <a:gd name="T31" fmla="*/ 2188846 h 3298826"/>
              <a:gd name="T32" fmla="*/ 307658 w 2960688"/>
              <a:gd name="T33" fmla="*/ 2432368 h 3298826"/>
              <a:gd name="T34" fmla="*/ 520065 w 2960688"/>
              <a:gd name="T35" fmla="*/ 2581276 h 3298826"/>
              <a:gd name="T36" fmla="*/ 775335 w 2960688"/>
              <a:gd name="T37" fmla="*/ 2601279 h 3298826"/>
              <a:gd name="T38" fmla="*/ 1014095 w 2960688"/>
              <a:gd name="T39" fmla="*/ 2481581 h 3298826"/>
              <a:gd name="T40" fmla="*/ 1151890 w 2960688"/>
              <a:gd name="T41" fmla="*/ 2263141 h 3298826"/>
              <a:gd name="T42" fmla="*/ 1159510 w 2960688"/>
              <a:gd name="T43" fmla="*/ 2006283 h 3298826"/>
              <a:gd name="T44" fmla="*/ 1027748 w 2960688"/>
              <a:gd name="T45" fmla="*/ 1773556 h 3298826"/>
              <a:gd name="T46" fmla="*/ 803275 w 2960688"/>
              <a:gd name="T47" fmla="*/ 1647190 h 3298826"/>
              <a:gd name="T48" fmla="*/ 1574800 w 2960688"/>
              <a:gd name="T49" fmla="*/ 2092842 h 3298826"/>
              <a:gd name="T50" fmla="*/ 2153920 w 2960688"/>
              <a:gd name="T51" fmla="*/ 1496357 h 3298826"/>
              <a:gd name="T52" fmla="*/ 2773363 w 2960688"/>
              <a:gd name="T53" fmla="*/ 1705761 h 3298826"/>
              <a:gd name="T54" fmla="*/ 2930208 w 2960688"/>
              <a:gd name="T55" fmla="*/ 2034463 h 3298826"/>
              <a:gd name="T56" fmla="*/ 2534285 w 2960688"/>
              <a:gd name="T57" fmla="*/ 2333022 h 3298826"/>
              <a:gd name="T58" fmla="*/ 2062798 w 2960688"/>
              <a:gd name="T59" fmla="*/ 2832102 h 3298826"/>
              <a:gd name="T60" fmla="*/ 1393825 w 2960688"/>
              <a:gd name="T61" fmla="*/ 2435503 h 3298826"/>
              <a:gd name="T62" fmla="*/ 1449705 w 2960688"/>
              <a:gd name="T63" fmla="*/ 1990995 h 3298826"/>
              <a:gd name="T64" fmla="*/ 1293813 w 2960688"/>
              <a:gd name="T65" fmla="*/ 1642623 h 3298826"/>
              <a:gd name="T66" fmla="*/ 818833 w 2960688"/>
              <a:gd name="T67" fmla="*/ 1450340 h 3298826"/>
              <a:gd name="T68" fmla="*/ 1141095 w 2960688"/>
              <a:gd name="T69" fmla="*/ 1611630 h 3298826"/>
              <a:gd name="T70" fmla="*/ 1340803 w 2960688"/>
              <a:gd name="T71" fmla="*/ 1927861 h 3298826"/>
              <a:gd name="T72" fmla="*/ 1348423 w 2960688"/>
              <a:gd name="T73" fmla="*/ 2284731 h 3298826"/>
              <a:gd name="T74" fmla="*/ 1223010 w 2960688"/>
              <a:gd name="T75" fmla="*/ 2541906 h 3298826"/>
              <a:gd name="T76" fmla="*/ 1473200 w 2960688"/>
              <a:gd name="T77" fmla="*/ 3188336 h 3298826"/>
              <a:gd name="T78" fmla="*/ 1409700 w 2960688"/>
              <a:gd name="T79" fmla="*/ 3287079 h 3298826"/>
              <a:gd name="T80" fmla="*/ 1293813 w 2960688"/>
              <a:gd name="T81" fmla="*/ 3278189 h 3298826"/>
              <a:gd name="T82" fmla="*/ 780415 w 2960688"/>
              <a:gd name="T83" fmla="*/ 2798129 h 3298826"/>
              <a:gd name="T84" fmla="*/ 485775 w 2960688"/>
              <a:gd name="T85" fmla="*/ 2775904 h 3298826"/>
              <a:gd name="T86" fmla="*/ 179387 w 2960688"/>
              <a:gd name="T87" fmla="*/ 2582863 h 3298826"/>
              <a:gd name="T88" fmla="*/ 11747 w 2960688"/>
              <a:gd name="T89" fmla="*/ 2248853 h 3298826"/>
              <a:gd name="T90" fmla="*/ 39687 w 2960688"/>
              <a:gd name="T91" fmla="*/ 1891666 h 3298826"/>
              <a:gd name="T92" fmla="*/ 248285 w 2960688"/>
              <a:gd name="T93" fmla="*/ 1593533 h 3298826"/>
              <a:gd name="T94" fmla="*/ 589598 w 2960688"/>
              <a:gd name="T95" fmla="*/ 1443356 h 3298826"/>
              <a:gd name="T96" fmla="*/ 2009571 w 2960688"/>
              <a:gd name="T97" fmla="*/ 44471 h 3298826"/>
              <a:gd name="T98" fmla="*/ 2211293 w 2960688"/>
              <a:gd name="T99" fmla="*/ 227752 h 3298826"/>
              <a:gd name="T100" fmla="*/ 2308501 w 2960688"/>
              <a:gd name="T101" fmla="*/ 511410 h 3298826"/>
              <a:gd name="T102" fmla="*/ 2385695 w 2960688"/>
              <a:gd name="T103" fmla="*/ 681985 h 3298826"/>
              <a:gd name="T104" fmla="*/ 2326608 w 2960688"/>
              <a:gd name="T105" fmla="*/ 854149 h 3298826"/>
              <a:gd name="T106" fmla="*/ 2142358 w 2960688"/>
              <a:gd name="T107" fmla="*/ 1198477 h 3298826"/>
              <a:gd name="T108" fmla="*/ 1940000 w 2960688"/>
              <a:gd name="T109" fmla="*/ 1360477 h 3298826"/>
              <a:gd name="T110" fmla="*/ 1698569 w 2960688"/>
              <a:gd name="T111" fmla="*/ 1367782 h 3298826"/>
              <a:gd name="T112" fmla="*/ 1505106 w 2960688"/>
              <a:gd name="T113" fmla="*/ 1235642 h 3298826"/>
              <a:gd name="T114" fmla="*/ 1298619 w 2960688"/>
              <a:gd name="T115" fmla="*/ 873208 h 3298826"/>
              <a:gd name="T116" fmla="*/ 1219200 w 2960688"/>
              <a:gd name="T117" fmla="*/ 700409 h 3298826"/>
              <a:gd name="T118" fmla="*/ 1306560 w 2960688"/>
              <a:gd name="T119" fmla="*/ 536504 h 3298826"/>
              <a:gd name="T120" fmla="*/ 1394873 w 2960688"/>
              <a:gd name="T121" fmla="*/ 248081 h 3298826"/>
              <a:gd name="T122" fmla="*/ 1587383 w 2960688"/>
              <a:gd name="T123" fmla="*/ 54953 h 3298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60688" h="3298826">
                <a:moveTo>
                  <a:pt x="472859" y="1797050"/>
                </a:moveTo>
                <a:lnTo>
                  <a:pt x="478276" y="1797050"/>
                </a:lnTo>
                <a:lnTo>
                  <a:pt x="483375" y="1797686"/>
                </a:lnTo>
                <a:lnTo>
                  <a:pt x="488792" y="1798640"/>
                </a:lnTo>
                <a:lnTo>
                  <a:pt x="493891" y="1800229"/>
                </a:lnTo>
                <a:lnTo>
                  <a:pt x="499309" y="1802454"/>
                </a:lnTo>
                <a:lnTo>
                  <a:pt x="503770" y="1804679"/>
                </a:lnTo>
                <a:lnTo>
                  <a:pt x="508550" y="1807858"/>
                </a:lnTo>
                <a:lnTo>
                  <a:pt x="512693" y="1811355"/>
                </a:lnTo>
                <a:lnTo>
                  <a:pt x="516836" y="1815170"/>
                </a:lnTo>
                <a:lnTo>
                  <a:pt x="520341" y="1819302"/>
                </a:lnTo>
                <a:lnTo>
                  <a:pt x="523846" y="1824071"/>
                </a:lnTo>
                <a:lnTo>
                  <a:pt x="526396" y="1829157"/>
                </a:lnTo>
                <a:lnTo>
                  <a:pt x="528945" y="1834561"/>
                </a:lnTo>
                <a:lnTo>
                  <a:pt x="530220" y="1839648"/>
                </a:lnTo>
                <a:lnTo>
                  <a:pt x="531495" y="1845370"/>
                </a:lnTo>
                <a:lnTo>
                  <a:pt x="531813" y="1850774"/>
                </a:lnTo>
                <a:lnTo>
                  <a:pt x="531813" y="1855860"/>
                </a:lnTo>
                <a:lnTo>
                  <a:pt x="531495" y="1861264"/>
                </a:lnTo>
                <a:lnTo>
                  <a:pt x="530220" y="1866668"/>
                </a:lnTo>
                <a:lnTo>
                  <a:pt x="528945" y="1871755"/>
                </a:lnTo>
                <a:lnTo>
                  <a:pt x="527033" y="1877159"/>
                </a:lnTo>
                <a:lnTo>
                  <a:pt x="524165" y="1881609"/>
                </a:lnTo>
                <a:lnTo>
                  <a:pt x="520978" y="1886378"/>
                </a:lnTo>
                <a:lnTo>
                  <a:pt x="517792" y="1890510"/>
                </a:lnTo>
                <a:lnTo>
                  <a:pt x="513968" y="1894643"/>
                </a:lnTo>
                <a:lnTo>
                  <a:pt x="509506" y="1898140"/>
                </a:lnTo>
                <a:lnTo>
                  <a:pt x="504726" y="1901636"/>
                </a:lnTo>
                <a:lnTo>
                  <a:pt x="495803" y="1907358"/>
                </a:lnTo>
                <a:lnTo>
                  <a:pt x="486880" y="1913080"/>
                </a:lnTo>
                <a:lnTo>
                  <a:pt x="478913" y="1918803"/>
                </a:lnTo>
                <a:lnTo>
                  <a:pt x="471265" y="1924842"/>
                </a:lnTo>
                <a:lnTo>
                  <a:pt x="463936" y="1931200"/>
                </a:lnTo>
                <a:lnTo>
                  <a:pt x="457244" y="1937240"/>
                </a:lnTo>
                <a:lnTo>
                  <a:pt x="450870" y="1943280"/>
                </a:lnTo>
                <a:lnTo>
                  <a:pt x="444815" y="1949320"/>
                </a:lnTo>
                <a:lnTo>
                  <a:pt x="439398" y="1955678"/>
                </a:lnTo>
                <a:lnTo>
                  <a:pt x="433980" y="1962036"/>
                </a:lnTo>
                <a:lnTo>
                  <a:pt x="429519" y="1968076"/>
                </a:lnTo>
                <a:lnTo>
                  <a:pt x="424739" y="1974751"/>
                </a:lnTo>
                <a:lnTo>
                  <a:pt x="420596" y="1980791"/>
                </a:lnTo>
                <a:lnTo>
                  <a:pt x="416453" y="1987467"/>
                </a:lnTo>
                <a:lnTo>
                  <a:pt x="412948" y="1993825"/>
                </a:lnTo>
                <a:lnTo>
                  <a:pt x="409443" y="2000501"/>
                </a:lnTo>
                <a:lnTo>
                  <a:pt x="406256" y="2006858"/>
                </a:lnTo>
                <a:lnTo>
                  <a:pt x="403388" y="2013534"/>
                </a:lnTo>
                <a:lnTo>
                  <a:pt x="400838" y="2019892"/>
                </a:lnTo>
                <a:lnTo>
                  <a:pt x="398608" y="2026886"/>
                </a:lnTo>
                <a:lnTo>
                  <a:pt x="394465" y="2039919"/>
                </a:lnTo>
                <a:lnTo>
                  <a:pt x="391278" y="2053271"/>
                </a:lnTo>
                <a:lnTo>
                  <a:pt x="388729" y="2066622"/>
                </a:lnTo>
                <a:lnTo>
                  <a:pt x="387135" y="2079974"/>
                </a:lnTo>
                <a:lnTo>
                  <a:pt x="386498" y="2093007"/>
                </a:lnTo>
                <a:lnTo>
                  <a:pt x="385861" y="2106041"/>
                </a:lnTo>
                <a:lnTo>
                  <a:pt x="385861" y="2118439"/>
                </a:lnTo>
                <a:lnTo>
                  <a:pt x="386817" y="2130518"/>
                </a:lnTo>
                <a:lnTo>
                  <a:pt x="387773" y="2141962"/>
                </a:lnTo>
                <a:lnTo>
                  <a:pt x="389366" y="2153724"/>
                </a:lnTo>
                <a:lnTo>
                  <a:pt x="391278" y="2164215"/>
                </a:lnTo>
                <a:lnTo>
                  <a:pt x="393190" y="2174705"/>
                </a:lnTo>
                <a:lnTo>
                  <a:pt x="395421" y="2184242"/>
                </a:lnTo>
                <a:lnTo>
                  <a:pt x="397970" y="2193461"/>
                </a:lnTo>
                <a:lnTo>
                  <a:pt x="402432" y="2209038"/>
                </a:lnTo>
                <a:lnTo>
                  <a:pt x="406574" y="2221435"/>
                </a:lnTo>
                <a:lnTo>
                  <a:pt x="409761" y="2229383"/>
                </a:lnTo>
                <a:lnTo>
                  <a:pt x="411355" y="2233197"/>
                </a:lnTo>
                <a:lnTo>
                  <a:pt x="413585" y="2238602"/>
                </a:lnTo>
                <a:lnTo>
                  <a:pt x="415179" y="2244006"/>
                </a:lnTo>
                <a:lnTo>
                  <a:pt x="416453" y="2249728"/>
                </a:lnTo>
                <a:lnTo>
                  <a:pt x="416772" y="2255132"/>
                </a:lnTo>
                <a:lnTo>
                  <a:pt x="416772" y="2260536"/>
                </a:lnTo>
                <a:lnTo>
                  <a:pt x="415816" y="2265940"/>
                </a:lnTo>
                <a:lnTo>
                  <a:pt x="414860" y="2271026"/>
                </a:lnTo>
                <a:lnTo>
                  <a:pt x="413267" y="2276113"/>
                </a:lnTo>
                <a:lnTo>
                  <a:pt x="411036" y="2281199"/>
                </a:lnTo>
                <a:lnTo>
                  <a:pt x="408168" y="2285967"/>
                </a:lnTo>
                <a:lnTo>
                  <a:pt x="405300" y="2290736"/>
                </a:lnTo>
                <a:lnTo>
                  <a:pt x="401794" y="2294868"/>
                </a:lnTo>
                <a:lnTo>
                  <a:pt x="397970" y="2298683"/>
                </a:lnTo>
                <a:lnTo>
                  <a:pt x="393509" y="2302180"/>
                </a:lnTo>
                <a:lnTo>
                  <a:pt x="389047" y="2305359"/>
                </a:lnTo>
                <a:lnTo>
                  <a:pt x="383630" y="2307902"/>
                </a:lnTo>
                <a:lnTo>
                  <a:pt x="378213" y="2309809"/>
                </a:lnTo>
                <a:lnTo>
                  <a:pt x="372795" y="2311717"/>
                </a:lnTo>
                <a:lnTo>
                  <a:pt x="367696" y="2312670"/>
                </a:lnTo>
                <a:lnTo>
                  <a:pt x="361642" y="2312988"/>
                </a:lnTo>
                <a:lnTo>
                  <a:pt x="356543" y="2312988"/>
                </a:lnTo>
                <a:lnTo>
                  <a:pt x="351125" y="2312034"/>
                </a:lnTo>
                <a:lnTo>
                  <a:pt x="345708" y="2311081"/>
                </a:lnTo>
                <a:lnTo>
                  <a:pt x="340609" y="2309491"/>
                </a:lnTo>
                <a:lnTo>
                  <a:pt x="335829" y="2307584"/>
                </a:lnTo>
                <a:lnTo>
                  <a:pt x="330730" y="2304723"/>
                </a:lnTo>
                <a:lnTo>
                  <a:pt x="326587" y="2301862"/>
                </a:lnTo>
                <a:lnTo>
                  <a:pt x="322126" y="2298365"/>
                </a:lnTo>
                <a:lnTo>
                  <a:pt x="318302" y="2294550"/>
                </a:lnTo>
                <a:lnTo>
                  <a:pt x="314478" y="2289782"/>
                </a:lnTo>
                <a:lnTo>
                  <a:pt x="311610" y="2285332"/>
                </a:lnTo>
                <a:lnTo>
                  <a:pt x="308742" y="2280245"/>
                </a:lnTo>
                <a:lnTo>
                  <a:pt x="306830" y="2275795"/>
                </a:lnTo>
                <a:lnTo>
                  <a:pt x="302687" y="2264987"/>
                </a:lnTo>
                <a:lnTo>
                  <a:pt x="296951" y="2249092"/>
                </a:lnTo>
                <a:lnTo>
                  <a:pt x="293764" y="2239237"/>
                </a:lnTo>
                <a:lnTo>
                  <a:pt x="290259" y="2228111"/>
                </a:lnTo>
                <a:lnTo>
                  <a:pt x="287391" y="2216349"/>
                </a:lnTo>
                <a:lnTo>
                  <a:pt x="284204" y="2202998"/>
                </a:lnTo>
                <a:lnTo>
                  <a:pt x="281017" y="2189328"/>
                </a:lnTo>
                <a:lnTo>
                  <a:pt x="278468" y="2173752"/>
                </a:lnTo>
                <a:lnTo>
                  <a:pt x="276556" y="2158175"/>
                </a:lnTo>
                <a:lnTo>
                  <a:pt x="274644" y="2141645"/>
                </a:lnTo>
                <a:lnTo>
                  <a:pt x="273369" y="2124161"/>
                </a:lnTo>
                <a:lnTo>
                  <a:pt x="273050" y="2106041"/>
                </a:lnTo>
                <a:lnTo>
                  <a:pt x="273369" y="2088239"/>
                </a:lnTo>
                <a:lnTo>
                  <a:pt x="274325" y="2078384"/>
                </a:lnTo>
                <a:lnTo>
                  <a:pt x="274962" y="2069483"/>
                </a:lnTo>
                <a:lnTo>
                  <a:pt x="275918" y="2059629"/>
                </a:lnTo>
                <a:lnTo>
                  <a:pt x="277193" y="2049774"/>
                </a:lnTo>
                <a:lnTo>
                  <a:pt x="278786" y="2040237"/>
                </a:lnTo>
                <a:lnTo>
                  <a:pt x="280698" y="2030382"/>
                </a:lnTo>
                <a:lnTo>
                  <a:pt x="282929" y="2020846"/>
                </a:lnTo>
                <a:lnTo>
                  <a:pt x="285479" y="2010673"/>
                </a:lnTo>
                <a:lnTo>
                  <a:pt x="288347" y="2000819"/>
                </a:lnTo>
                <a:lnTo>
                  <a:pt x="291533" y="1990328"/>
                </a:lnTo>
                <a:lnTo>
                  <a:pt x="295039" y="1980473"/>
                </a:lnTo>
                <a:lnTo>
                  <a:pt x="299181" y="1970619"/>
                </a:lnTo>
                <a:lnTo>
                  <a:pt x="303324" y="1960446"/>
                </a:lnTo>
                <a:lnTo>
                  <a:pt x="308423" y="1950274"/>
                </a:lnTo>
                <a:lnTo>
                  <a:pt x="313522" y="1940419"/>
                </a:lnTo>
                <a:lnTo>
                  <a:pt x="319258" y="1930247"/>
                </a:lnTo>
                <a:lnTo>
                  <a:pt x="325313" y="1920710"/>
                </a:lnTo>
                <a:lnTo>
                  <a:pt x="331368" y="1910855"/>
                </a:lnTo>
                <a:lnTo>
                  <a:pt x="338697" y="1901318"/>
                </a:lnTo>
                <a:lnTo>
                  <a:pt x="346027" y="1891464"/>
                </a:lnTo>
                <a:lnTo>
                  <a:pt x="353675" y="1881927"/>
                </a:lnTo>
                <a:lnTo>
                  <a:pt x="362279" y="1872708"/>
                </a:lnTo>
                <a:lnTo>
                  <a:pt x="370883" y="1863807"/>
                </a:lnTo>
                <a:lnTo>
                  <a:pt x="380125" y="1854906"/>
                </a:lnTo>
                <a:lnTo>
                  <a:pt x="389685" y="1846005"/>
                </a:lnTo>
                <a:lnTo>
                  <a:pt x="400201" y="1837740"/>
                </a:lnTo>
                <a:lnTo>
                  <a:pt x="411036" y="1829157"/>
                </a:lnTo>
                <a:lnTo>
                  <a:pt x="422190" y="1820892"/>
                </a:lnTo>
                <a:lnTo>
                  <a:pt x="433980" y="1813263"/>
                </a:lnTo>
                <a:lnTo>
                  <a:pt x="446409" y="1805315"/>
                </a:lnTo>
                <a:lnTo>
                  <a:pt x="451189" y="1802772"/>
                </a:lnTo>
                <a:lnTo>
                  <a:pt x="456606" y="1800547"/>
                </a:lnTo>
                <a:lnTo>
                  <a:pt x="461705" y="1798957"/>
                </a:lnTo>
                <a:lnTo>
                  <a:pt x="467441" y="1797686"/>
                </a:lnTo>
                <a:lnTo>
                  <a:pt x="472859" y="1797050"/>
                </a:lnTo>
                <a:close/>
                <a:moveTo>
                  <a:pt x="799783" y="1741488"/>
                </a:moveTo>
                <a:lnTo>
                  <a:pt x="816611" y="1747205"/>
                </a:lnTo>
                <a:lnTo>
                  <a:pt x="833438" y="1753558"/>
                </a:lnTo>
                <a:lnTo>
                  <a:pt x="849631" y="1760228"/>
                </a:lnTo>
                <a:lnTo>
                  <a:pt x="865506" y="1767851"/>
                </a:lnTo>
                <a:lnTo>
                  <a:pt x="881064" y="1776427"/>
                </a:lnTo>
                <a:lnTo>
                  <a:pt x="896304" y="1785321"/>
                </a:lnTo>
                <a:lnTo>
                  <a:pt x="910909" y="1795167"/>
                </a:lnTo>
                <a:lnTo>
                  <a:pt x="925514" y="1805332"/>
                </a:lnTo>
                <a:lnTo>
                  <a:pt x="939166" y="1816131"/>
                </a:lnTo>
                <a:lnTo>
                  <a:pt x="952819" y="1827566"/>
                </a:lnTo>
                <a:lnTo>
                  <a:pt x="965201" y="1839953"/>
                </a:lnTo>
                <a:lnTo>
                  <a:pt x="977584" y="1852976"/>
                </a:lnTo>
                <a:lnTo>
                  <a:pt x="989331" y="1866317"/>
                </a:lnTo>
                <a:lnTo>
                  <a:pt x="1000444" y="1879975"/>
                </a:lnTo>
                <a:lnTo>
                  <a:pt x="1011239" y="1894586"/>
                </a:lnTo>
                <a:lnTo>
                  <a:pt x="1021081" y="1909514"/>
                </a:lnTo>
                <a:lnTo>
                  <a:pt x="1026479" y="1918090"/>
                </a:lnTo>
                <a:lnTo>
                  <a:pt x="1031559" y="1926666"/>
                </a:lnTo>
                <a:lnTo>
                  <a:pt x="1036004" y="1935242"/>
                </a:lnTo>
                <a:lnTo>
                  <a:pt x="1040766" y="1944136"/>
                </a:lnTo>
                <a:lnTo>
                  <a:pt x="1044894" y="1952712"/>
                </a:lnTo>
                <a:lnTo>
                  <a:pt x="1049021" y="1961605"/>
                </a:lnTo>
                <a:lnTo>
                  <a:pt x="1052831" y="1970817"/>
                </a:lnTo>
                <a:lnTo>
                  <a:pt x="1056324" y="1979710"/>
                </a:lnTo>
                <a:lnTo>
                  <a:pt x="1059816" y="1988922"/>
                </a:lnTo>
                <a:lnTo>
                  <a:pt x="1062991" y="1997815"/>
                </a:lnTo>
                <a:lnTo>
                  <a:pt x="1065849" y="2007026"/>
                </a:lnTo>
                <a:lnTo>
                  <a:pt x="1068706" y="2016555"/>
                </a:lnTo>
                <a:lnTo>
                  <a:pt x="1070929" y="2025767"/>
                </a:lnTo>
                <a:lnTo>
                  <a:pt x="1073151" y="2035295"/>
                </a:lnTo>
                <a:lnTo>
                  <a:pt x="1075056" y="2044507"/>
                </a:lnTo>
                <a:lnTo>
                  <a:pt x="1076961" y="2054353"/>
                </a:lnTo>
                <a:lnTo>
                  <a:pt x="1078549" y="2063882"/>
                </a:lnTo>
                <a:lnTo>
                  <a:pt x="1079819" y="2073411"/>
                </a:lnTo>
                <a:lnTo>
                  <a:pt x="1080771" y="2082940"/>
                </a:lnTo>
                <a:lnTo>
                  <a:pt x="1081724" y="2092786"/>
                </a:lnTo>
                <a:lnTo>
                  <a:pt x="1082359" y="2102315"/>
                </a:lnTo>
                <a:lnTo>
                  <a:pt x="1082676" y="2111844"/>
                </a:lnTo>
                <a:lnTo>
                  <a:pt x="1082676" y="2122008"/>
                </a:lnTo>
                <a:lnTo>
                  <a:pt x="1082676" y="2131537"/>
                </a:lnTo>
                <a:lnTo>
                  <a:pt x="1082359" y="2141066"/>
                </a:lnTo>
                <a:lnTo>
                  <a:pt x="1081724" y="2150913"/>
                </a:lnTo>
                <a:lnTo>
                  <a:pt x="1080771" y="2160442"/>
                </a:lnTo>
                <a:lnTo>
                  <a:pt x="1079819" y="2170606"/>
                </a:lnTo>
                <a:lnTo>
                  <a:pt x="1078231" y="2180135"/>
                </a:lnTo>
                <a:lnTo>
                  <a:pt x="1076644" y="2189981"/>
                </a:lnTo>
                <a:lnTo>
                  <a:pt x="1075056" y="2199510"/>
                </a:lnTo>
                <a:lnTo>
                  <a:pt x="1072834" y="2209674"/>
                </a:lnTo>
                <a:lnTo>
                  <a:pt x="1070611" y="2219203"/>
                </a:lnTo>
                <a:lnTo>
                  <a:pt x="1068071" y="2228732"/>
                </a:lnTo>
                <a:lnTo>
                  <a:pt x="1065214" y="2238261"/>
                </a:lnTo>
                <a:lnTo>
                  <a:pt x="1062356" y="2247472"/>
                </a:lnTo>
                <a:lnTo>
                  <a:pt x="1058864" y="2257001"/>
                </a:lnTo>
                <a:lnTo>
                  <a:pt x="1055689" y="2266212"/>
                </a:lnTo>
                <a:lnTo>
                  <a:pt x="1052196" y="2275106"/>
                </a:lnTo>
                <a:lnTo>
                  <a:pt x="1048386" y="2284317"/>
                </a:lnTo>
                <a:lnTo>
                  <a:pt x="1044259" y="2292893"/>
                </a:lnTo>
                <a:lnTo>
                  <a:pt x="1039814" y="2301787"/>
                </a:lnTo>
                <a:lnTo>
                  <a:pt x="1035369" y="2310045"/>
                </a:lnTo>
                <a:lnTo>
                  <a:pt x="1030606" y="2318621"/>
                </a:lnTo>
                <a:lnTo>
                  <a:pt x="1025844" y="2327197"/>
                </a:lnTo>
                <a:lnTo>
                  <a:pt x="1020764" y="2335456"/>
                </a:lnTo>
                <a:lnTo>
                  <a:pt x="1015366" y="2343396"/>
                </a:lnTo>
                <a:lnTo>
                  <a:pt x="1009969" y="2351655"/>
                </a:lnTo>
                <a:lnTo>
                  <a:pt x="1004254" y="2359278"/>
                </a:lnTo>
                <a:lnTo>
                  <a:pt x="998539" y="2366901"/>
                </a:lnTo>
                <a:lnTo>
                  <a:pt x="992506" y="2374524"/>
                </a:lnTo>
                <a:lnTo>
                  <a:pt x="985839" y="2381830"/>
                </a:lnTo>
                <a:lnTo>
                  <a:pt x="979806" y="2389135"/>
                </a:lnTo>
                <a:lnTo>
                  <a:pt x="972821" y="2396440"/>
                </a:lnTo>
                <a:lnTo>
                  <a:pt x="966471" y="2403111"/>
                </a:lnTo>
                <a:lnTo>
                  <a:pt x="959169" y="2409781"/>
                </a:lnTo>
                <a:lnTo>
                  <a:pt x="952184" y="2416451"/>
                </a:lnTo>
                <a:lnTo>
                  <a:pt x="944564" y="2423121"/>
                </a:lnTo>
                <a:lnTo>
                  <a:pt x="937261" y="2429156"/>
                </a:lnTo>
                <a:lnTo>
                  <a:pt x="929641" y="2435191"/>
                </a:lnTo>
                <a:lnTo>
                  <a:pt x="921704" y="2441544"/>
                </a:lnTo>
                <a:lnTo>
                  <a:pt x="913766" y="2447261"/>
                </a:lnTo>
                <a:lnTo>
                  <a:pt x="905511" y="2452661"/>
                </a:lnTo>
                <a:lnTo>
                  <a:pt x="897256" y="2458061"/>
                </a:lnTo>
                <a:lnTo>
                  <a:pt x="884874" y="2465684"/>
                </a:lnTo>
                <a:lnTo>
                  <a:pt x="872809" y="2472354"/>
                </a:lnTo>
                <a:lnTo>
                  <a:pt x="860426" y="2478707"/>
                </a:lnTo>
                <a:lnTo>
                  <a:pt x="847726" y="2484742"/>
                </a:lnTo>
                <a:lnTo>
                  <a:pt x="834708" y="2490141"/>
                </a:lnTo>
                <a:lnTo>
                  <a:pt x="821691" y="2495541"/>
                </a:lnTo>
                <a:lnTo>
                  <a:pt x="808991" y="2499988"/>
                </a:lnTo>
                <a:lnTo>
                  <a:pt x="795338" y="2503799"/>
                </a:lnTo>
                <a:lnTo>
                  <a:pt x="782003" y="2507611"/>
                </a:lnTo>
                <a:lnTo>
                  <a:pt x="768668" y="2510787"/>
                </a:lnTo>
                <a:lnTo>
                  <a:pt x="755016" y="2513328"/>
                </a:lnTo>
                <a:lnTo>
                  <a:pt x="741046" y="2515552"/>
                </a:lnTo>
                <a:lnTo>
                  <a:pt x="727393" y="2517140"/>
                </a:lnTo>
                <a:lnTo>
                  <a:pt x="713741" y="2518728"/>
                </a:lnTo>
                <a:lnTo>
                  <a:pt x="699771" y="2519363"/>
                </a:lnTo>
                <a:lnTo>
                  <a:pt x="685801" y="2519363"/>
                </a:lnTo>
                <a:lnTo>
                  <a:pt x="675958" y="2519363"/>
                </a:lnTo>
                <a:lnTo>
                  <a:pt x="666116" y="2519046"/>
                </a:lnTo>
                <a:lnTo>
                  <a:pt x="646113" y="2517140"/>
                </a:lnTo>
                <a:lnTo>
                  <a:pt x="647701" y="2406922"/>
                </a:lnTo>
                <a:lnTo>
                  <a:pt x="648971" y="2312586"/>
                </a:lnTo>
                <a:lnTo>
                  <a:pt x="650241" y="2242708"/>
                </a:lnTo>
                <a:lnTo>
                  <a:pt x="650876" y="2220156"/>
                </a:lnTo>
                <a:lnTo>
                  <a:pt x="651193" y="2207133"/>
                </a:lnTo>
                <a:lnTo>
                  <a:pt x="653416" y="2182040"/>
                </a:lnTo>
                <a:lnTo>
                  <a:pt x="656273" y="2157583"/>
                </a:lnTo>
                <a:lnTo>
                  <a:pt x="658813" y="2134078"/>
                </a:lnTo>
                <a:lnTo>
                  <a:pt x="661988" y="2111209"/>
                </a:lnTo>
                <a:lnTo>
                  <a:pt x="665481" y="2089293"/>
                </a:lnTo>
                <a:lnTo>
                  <a:pt x="668973" y="2068329"/>
                </a:lnTo>
                <a:lnTo>
                  <a:pt x="672148" y="2048001"/>
                </a:lnTo>
                <a:lnTo>
                  <a:pt x="675958" y="2028625"/>
                </a:lnTo>
                <a:lnTo>
                  <a:pt x="680403" y="2009885"/>
                </a:lnTo>
                <a:lnTo>
                  <a:pt x="684531" y="1991463"/>
                </a:lnTo>
                <a:lnTo>
                  <a:pt x="688658" y="1974311"/>
                </a:lnTo>
                <a:lnTo>
                  <a:pt x="693421" y="1957476"/>
                </a:lnTo>
                <a:lnTo>
                  <a:pt x="697866" y="1941595"/>
                </a:lnTo>
                <a:lnTo>
                  <a:pt x="702946" y="1926031"/>
                </a:lnTo>
                <a:lnTo>
                  <a:pt x="707708" y="1911420"/>
                </a:lnTo>
                <a:lnTo>
                  <a:pt x="712788" y="1897444"/>
                </a:lnTo>
                <a:lnTo>
                  <a:pt x="717868" y="1883786"/>
                </a:lnTo>
                <a:lnTo>
                  <a:pt x="723266" y="1870763"/>
                </a:lnTo>
                <a:lnTo>
                  <a:pt x="728663" y="1858693"/>
                </a:lnTo>
                <a:lnTo>
                  <a:pt x="733743" y="1846941"/>
                </a:lnTo>
                <a:lnTo>
                  <a:pt x="739141" y="1835824"/>
                </a:lnTo>
                <a:lnTo>
                  <a:pt x="744538" y="1825025"/>
                </a:lnTo>
                <a:lnTo>
                  <a:pt x="750253" y="1814543"/>
                </a:lnTo>
                <a:lnTo>
                  <a:pt x="755651" y="1804696"/>
                </a:lnTo>
                <a:lnTo>
                  <a:pt x="761366" y="1795485"/>
                </a:lnTo>
                <a:lnTo>
                  <a:pt x="766763" y="1786591"/>
                </a:lnTo>
                <a:lnTo>
                  <a:pt x="777876" y="1770392"/>
                </a:lnTo>
                <a:lnTo>
                  <a:pt x="788988" y="1755464"/>
                </a:lnTo>
                <a:lnTo>
                  <a:pt x="799783" y="1741488"/>
                </a:lnTo>
                <a:close/>
                <a:moveTo>
                  <a:pt x="687070" y="1632268"/>
                </a:moveTo>
                <a:lnTo>
                  <a:pt x="675640" y="1632585"/>
                </a:lnTo>
                <a:lnTo>
                  <a:pt x="663575" y="1632585"/>
                </a:lnTo>
                <a:lnTo>
                  <a:pt x="651828" y="1633538"/>
                </a:lnTo>
                <a:lnTo>
                  <a:pt x="640080" y="1634173"/>
                </a:lnTo>
                <a:lnTo>
                  <a:pt x="628015" y="1635760"/>
                </a:lnTo>
                <a:lnTo>
                  <a:pt x="616585" y="1637348"/>
                </a:lnTo>
                <a:lnTo>
                  <a:pt x="604838" y="1638935"/>
                </a:lnTo>
                <a:lnTo>
                  <a:pt x="592773" y="1641158"/>
                </a:lnTo>
                <a:lnTo>
                  <a:pt x="581343" y="1643381"/>
                </a:lnTo>
                <a:lnTo>
                  <a:pt x="569595" y="1645920"/>
                </a:lnTo>
                <a:lnTo>
                  <a:pt x="558165" y="1649095"/>
                </a:lnTo>
                <a:lnTo>
                  <a:pt x="546735" y="1652270"/>
                </a:lnTo>
                <a:lnTo>
                  <a:pt x="534670" y="1655763"/>
                </a:lnTo>
                <a:lnTo>
                  <a:pt x="523240" y="1659573"/>
                </a:lnTo>
                <a:lnTo>
                  <a:pt x="512128" y="1663700"/>
                </a:lnTo>
                <a:lnTo>
                  <a:pt x="500698" y="1668145"/>
                </a:lnTo>
                <a:lnTo>
                  <a:pt x="489268" y="1672908"/>
                </a:lnTo>
                <a:lnTo>
                  <a:pt x="478155" y="1678305"/>
                </a:lnTo>
                <a:lnTo>
                  <a:pt x="467043" y="1683703"/>
                </a:lnTo>
                <a:lnTo>
                  <a:pt x="455930" y="1689418"/>
                </a:lnTo>
                <a:lnTo>
                  <a:pt x="444818" y="1695133"/>
                </a:lnTo>
                <a:lnTo>
                  <a:pt x="434023" y="1701483"/>
                </a:lnTo>
                <a:lnTo>
                  <a:pt x="423545" y="1708150"/>
                </a:lnTo>
                <a:lnTo>
                  <a:pt x="412750" y="1714818"/>
                </a:lnTo>
                <a:lnTo>
                  <a:pt x="402273" y="1721803"/>
                </a:lnTo>
                <a:lnTo>
                  <a:pt x="392430" y="1729423"/>
                </a:lnTo>
                <a:lnTo>
                  <a:pt x="382588" y="1736726"/>
                </a:lnTo>
                <a:lnTo>
                  <a:pt x="373063" y="1744663"/>
                </a:lnTo>
                <a:lnTo>
                  <a:pt x="363220" y="1752283"/>
                </a:lnTo>
                <a:lnTo>
                  <a:pt x="354330" y="1760856"/>
                </a:lnTo>
                <a:lnTo>
                  <a:pt x="345440" y="1768793"/>
                </a:lnTo>
                <a:lnTo>
                  <a:pt x="336550" y="1777683"/>
                </a:lnTo>
                <a:lnTo>
                  <a:pt x="328295" y="1785938"/>
                </a:lnTo>
                <a:lnTo>
                  <a:pt x="320040" y="1795146"/>
                </a:lnTo>
                <a:lnTo>
                  <a:pt x="312103" y="1804036"/>
                </a:lnTo>
                <a:lnTo>
                  <a:pt x="304483" y="1813243"/>
                </a:lnTo>
                <a:lnTo>
                  <a:pt x="297180" y="1822768"/>
                </a:lnTo>
                <a:lnTo>
                  <a:pt x="289878" y="1832293"/>
                </a:lnTo>
                <a:lnTo>
                  <a:pt x="282893" y="1841818"/>
                </a:lnTo>
                <a:lnTo>
                  <a:pt x="276225" y="1851978"/>
                </a:lnTo>
                <a:lnTo>
                  <a:pt x="269875" y="1861821"/>
                </a:lnTo>
                <a:lnTo>
                  <a:pt x="263842" y="1871663"/>
                </a:lnTo>
                <a:lnTo>
                  <a:pt x="257810" y="1882141"/>
                </a:lnTo>
                <a:lnTo>
                  <a:pt x="252095" y="1892301"/>
                </a:lnTo>
                <a:lnTo>
                  <a:pt x="246697" y="1903096"/>
                </a:lnTo>
                <a:lnTo>
                  <a:pt x="241617" y="1913573"/>
                </a:lnTo>
                <a:lnTo>
                  <a:pt x="236855" y="1924051"/>
                </a:lnTo>
                <a:lnTo>
                  <a:pt x="232092" y="1935163"/>
                </a:lnTo>
                <a:lnTo>
                  <a:pt x="227965" y="1945958"/>
                </a:lnTo>
                <a:lnTo>
                  <a:pt x="223837" y="1957071"/>
                </a:lnTo>
                <a:lnTo>
                  <a:pt x="220027" y="1968183"/>
                </a:lnTo>
                <a:lnTo>
                  <a:pt x="216535" y="1979296"/>
                </a:lnTo>
                <a:lnTo>
                  <a:pt x="213360" y="1990726"/>
                </a:lnTo>
                <a:lnTo>
                  <a:pt x="210502" y="2001838"/>
                </a:lnTo>
                <a:lnTo>
                  <a:pt x="207645" y="2013268"/>
                </a:lnTo>
                <a:lnTo>
                  <a:pt x="205105" y="2024698"/>
                </a:lnTo>
                <a:lnTo>
                  <a:pt x="203200" y="2036763"/>
                </a:lnTo>
                <a:lnTo>
                  <a:pt x="201295" y="2048193"/>
                </a:lnTo>
                <a:lnTo>
                  <a:pt x="199390" y="2059623"/>
                </a:lnTo>
                <a:lnTo>
                  <a:pt x="198120" y="2071371"/>
                </a:lnTo>
                <a:lnTo>
                  <a:pt x="196850" y="2082801"/>
                </a:lnTo>
                <a:lnTo>
                  <a:pt x="196215" y="2094866"/>
                </a:lnTo>
                <a:lnTo>
                  <a:pt x="195897" y="2106613"/>
                </a:lnTo>
                <a:lnTo>
                  <a:pt x="195580" y="2118043"/>
                </a:lnTo>
                <a:lnTo>
                  <a:pt x="195580" y="2129791"/>
                </a:lnTo>
                <a:lnTo>
                  <a:pt x="195897" y="2141856"/>
                </a:lnTo>
                <a:lnTo>
                  <a:pt x="196532" y="2153603"/>
                </a:lnTo>
                <a:lnTo>
                  <a:pt x="197485" y="2165668"/>
                </a:lnTo>
                <a:lnTo>
                  <a:pt x="198437" y="2177098"/>
                </a:lnTo>
                <a:lnTo>
                  <a:pt x="200025" y="2188846"/>
                </a:lnTo>
                <a:lnTo>
                  <a:pt x="201930" y="2200593"/>
                </a:lnTo>
                <a:lnTo>
                  <a:pt x="203835" y="2212023"/>
                </a:lnTo>
                <a:lnTo>
                  <a:pt x="206057" y="2224088"/>
                </a:lnTo>
                <a:lnTo>
                  <a:pt x="208915" y="2235518"/>
                </a:lnTo>
                <a:lnTo>
                  <a:pt x="211772" y="2247266"/>
                </a:lnTo>
                <a:lnTo>
                  <a:pt x="215265" y="2258696"/>
                </a:lnTo>
                <a:lnTo>
                  <a:pt x="218757" y="2270443"/>
                </a:lnTo>
                <a:lnTo>
                  <a:pt x="222567" y="2281873"/>
                </a:lnTo>
                <a:lnTo>
                  <a:pt x="226695" y="2293303"/>
                </a:lnTo>
                <a:lnTo>
                  <a:pt x="231140" y="2304733"/>
                </a:lnTo>
                <a:lnTo>
                  <a:pt x="235902" y="2315846"/>
                </a:lnTo>
                <a:lnTo>
                  <a:pt x="240982" y="2327276"/>
                </a:lnTo>
                <a:lnTo>
                  <a:pt x="246380" y="2338388"/>
                </a:lnTo>
                <a:lnTo>
                  <a:pt x="252095" y="2349501"/>
                </a:lnTo>
                <a:lnTo>
                  <a:pt x="257810" y="2360296"/>
                </a:lnTo>
                <a:lnTo>
                  <a:pt x="264160" y="2371408"/>
                </a:lnTo>
                <a:lnTo>
                  <a:pt x="270827" y="2381886"/>
                </a:lnTo>
                <a:lnTo>
                  <a:pt x="277813" y="2392681"/>
                </a:lnTo>
                <a:lnTo>
                  <a:pt x="284798" y="2403158"/>
                </a:lnTo>
                <a:lnTo>
                  <a:pt x="292100" y="2413001"/>
                </a:lnTo>
                <a:lnTo>
                  <a:pt x="299720" y="2422843"/>
                </a:lnTo>
                <a:lnTo>
                  <a:pt x="307658" y="2432368"/>
                </a:lnTo>
                <a:lnTo>
                  <a:pt x="315595" y="2442211"/>
                </a:lnTo>
                <a:lnTo>
                  <a:pt x="323533" y="2451101"/>
                </a:lnTo>
                <a:lnTo>
                  <a:pt x="332105" y="2459991"/>
                </a:lnTo>
                <a:lnTo>
                  <a:pt x="340360" y="2468881"/>
                </a:lnTo>
                <a:lnTo>
                  <a:pt x="349250" y="2477136"/>
                </a:lnTo>
                <a:lnTo>
                  <a:pt x="358140" y="2485391"/>
                </a:lnTo>
                <a:lnTo>
                  <a:pt x="367348" y="2493328"/>
                </a:lnTo>
                <a:lnTo>
                  <a:pt x="376238" y="2500948"/>
                </a:lnTo>
                <a:lnTo>
                  <a:pt x="385445" y="2508251"/>
                </a:lnTo>
                <a:lnTo>
                  <a:pt x="394970" y="2515553"/>
                </a:lnTo>
                <a:lnTo>
                  <a:pt x="405130" y="2522538"/>
                </a:lnTo>
                <a:lnTo>
                  <a:pt x="414655" y="2528888"/>
                </a:lnTo>
                <a:lnTo>
                  <a:pt x="424498" y="2535556"/>
                </a:lnTo>
                <a:lnTo>
                  <a:pt x="434975" y="2541588"/>
                </a:lnTo>
                <a:lnTo>
                  <a:pt x="445135" y="2547621"/>
                </a:lnTo>
                <a:lnTo>
                  <a:pt x="455613" y="2553018"/>
                </a:lnTo>
                <a:lnTo>
                  <a:pt x="465773" y="2558416"/>
                </a:lnTo>
                <a:lnTo>
                  <a:pt x="476568" y="2563813"/>
                </a:lnTo>
                <a:lnTo>
                  <a:pt x="487363" y="2568258"/>
                </a:lnTo>
                <a:lnTo>
                  <a:pt x="498158" y="2573021"/>
                </a:lnTo>
                <a:lnTo>
                  <a:pt x="509270" y="2577466"/>
                </a:lnTo>
                <a:lnTo>
                  <a:pt x="520065" y="2581276"/>
                </a:lnTo>
                <a:lnTo>
                  <a:pt x="531178" y="2585086"/>
                </a:lnTo>
                <a:lnTo>
                  <a:pt x="542290" y="2588896"/>
                </a:lnTo>
                <a:lnTo>
                  <a:pt x="553720" y="2592071"/>
                </a:lnTo>
                <a:lnTo>
                  <a:pt x="564833" y="2594928"/>
                </a:lnTo>
                <a:lnTo>
                  <a:pt x="576580" y="2597786"/>
                </a:lnTo>
                <a:lnTo>
                  <a:pt x="588010" y="2600326"/>
                </a:lnTo>
                <a:lnTo>
                  <a:pt x="599440" y="2602231"/>
                </a:lnTo>
                <a:lnTo>
                  <a:pt x="611188" y="2604136"/>
                </a:lnTo>
                <a:lnTo>
                  <a:pt x="622618" y="2605724"/>
                </a:lnTo>
                <a:lnTo>
                  <a:pt x="634683" y="2607311"/>
                </a:lnTo>
                <a:lnTo>
                  <a:pt x="646113" y="2608581"/>
                </a:lnTo>
                <a:lnTo>
                  <a:pt x="657860" y="2609216"/>
                </a:lnTo>
                <a:lnTo>
                  <a:pt x="669925" y="2609534"/>
                </a:lnTo>
                <a:lnTo>
                  <a:pt x="681355" y="2609851"/>
                </a:lnTo>
                <a:lnTo>
                  <a:pt x="693103" y="2609851"/>
                </a:lnTo>
                <a:lnTo>
                  <a:pt x="704850" y="2609534"/>
                </a:lnTo>
                <a:lnTo>
                  <a:pt x="716915" y="2608899"/>
                </a:lnTo>
                <a:lnTo>
                  <a:pt x="728345" y="2607946"/>
                </a:lnTo>
                <a:lnTo>
                  <a:pt x="740093" y="2606676"/>
                </a:lnTo>
                <a:lnTo>
                  <a:pt x="752158" y="2605406"/>
                </a:lnTo>
                <a:lnTo>
                  <a:pt x="763905" y="2603501"/>
                </a:lnTo>
                <a:lnTo>
                  <a:pt x="775335" y="2601279"/>
                </a:lnTo>
                <a:lnTo>
                  <a:pt x="787083" y="2598738"/>
                </a:lnTo>
                <a:lnTo>
                  <a:pt x="798830" y="2596198"/>
                </a:lnTo>
                <a:lnTo>
                  <a:pt x="810578" y="2593658"/>
                </a:lnTo>
                <a:lnTo>
                  <a:pt x="822008" y="2590166"/>
                </a:lnTo>
                <a:lnTo>
                  <a:pt x="833438" y="2586673"/>
                </a:lnTo>
                <a:lnTo>
                  <a:pt x="844868" y="2582863"/>
                </a:lnTo>
                <a:lnTo>
                  <a:pt x="856615" y="2578736"/>
                </a:lnTo>
                <a:lnTo>
                  <a:pt x="867410" y="2573973"/>
                </a:lnTo>
                <a:lnTo>
                  <a:pt x="879158" y="2569528"/>
                </a:lnTo>
                <a:lnTo>
                  <a:pt x="890270" y="2564131"/>
                </a:lnTo>
                <a:lnTo>
                  <a:pt x="901383" y="2558733"/>
                </a:lnTo>
                <a:lnTo>
                  <a:pt x="912178" y="2553336"/>
                </a:lnTo>
                <a:lnTo>
                  <a:pt x="923290" y="2547303"/>
                </a:lnTo>
                <a:lnTo>
                  <a:pt x="934085" y="2540636"/>
                </a:lnTo>
                <a:lnTo>
                  <a:pt x="944880" y="2534286"/>
                </a:lnTo>
                <a:lnTo>
                  <a:pt x="955675" y="2527301"/>
                </a:lnTo>
                <a:lnTo>
                  <a:pt x="965835" y="2520633"/>
                </a:lnTo>
                <a:lnTo>
                  <a:pt x="976313" y="2512696"/>
                </a:lnTo>
                <a:lnTo>
                  <a:pt x="986155" y="2505711"/>
                </a:lnTo>
                <a:lnTo>
                  <a:pt x="995680" y="2497456"/>
                </a:lnTo>
                <a:lnTo>
                  <a:pt x="1005205" y="2489836"/>
                </a:lnTo>
                <a:lnTo>
                  <a:pt x="1014095" y="2481581"/>
                </a:lnTo>
                <a:lnTo>
                  <a:pt x="1023303" y="2473326"/>
                </a:lnTo>
                <a:lnTo>
                  <a:pt x="1031558" y="2464753"/>
                </a:lnTo>
                <a:lnTo>
                  <a:pt x="1040130" y="2456181"/>
                </a:lnTo>
                <a:lnTo>
                  <a:pt x="1048385" y="2446973"/>
                </a:lnTo>
                <a:lnTo>
                  <a:pt x="1056640" y="2438083"/>
                </a:lnTo>
                <a:lnTo>
                  <a:pt x="1064260" y="2429193"/>
                </a:lnTo>
                <a:lnTo>
                  <a:pt x="1071563" y="2419351"/>
                </a:lnTo>
                <a:lnTo>
                  <a:pt x="1078865" y="2409826"/>
                </a:lnTo>
                <a:lnTo>
                  <a:pt x="1085533" y="2400301"/>
                </a:lnTo>
                <a:lnTo>
                  <a:pt x="1092200" y="2390458"/>
                </a:lnTo>
                <a:lnTo>
                  <a:pt x="1098550" y="2380616"/>
                </a:lnTo>
                <a:lnTo>
                  <a:pt x="1104583" y="2370456"/>
                </a:lnTo>
                <a:lnTo>
                  <a:pt x="1110933" y="2360296"/>
                </a:lnTo>
                <a:lnTo>
                  <a:pt x="1116330" y="2349818"/>
                </a:lnTo>
                <a:lnTo>
                  <a:pt x="1121728" y="2339023"/>
                </a:lnTo>
                <a:lnTo>
                  <a:pt x="1126808" y="2328863"/>
                </a:lnTo>
                <a:lnTo>
                  <a:pt x="1131570" y="2318068"/>
                </a:lnTo>
                <a:lnTo>
                  <a:pt x="1136015" y="2306956"/>
                </a:lnTo>
                <a:lnTo>
                  <a:pt x="1140778" y="2296478"/>
                </a:lnTo>
                <a:lnTo>
                  <a:pt x="1144588" y="2285366"/>
                </a:lnTo>
                <a:lnTo>
                  <a:pt x="1148398" y="2274253"/>
                </a:lnTo>
                <a:lnTo>
                  <a:pt x="1151890" y="2263141"/>
                </a:lnTo>
                <a:lnTo>
                  <a:pt x="1155383" y="2251711"/>
                </a:lnTo>
                <a:lnTo>
                  <a:pt x="1158240" y="2240598"/>
                </a:lnTo>
                <a:lnTo>
                  <a:pt x="1161098" y="2228851"/>
                </a:lnTo>
                <a:lnTo>
                  <a:pt x="1163320" y="2217421"/>
                </a:lnTo>
                <a:lnTo>
                  <a:pt x="1165543" y="2205673"/>
                </a:lnTo>
                <a:lnTo>
                  <a:pt x="1167448" y="2194243"/>
                </a:lnTo>
                <a:lnTo>
                  <a:pt x="1169035" y="2182813"/>
                </a:lnTo>
                <a:lnTo>
                  <a:pt x="1170305" y="2170748"/>
                </a:lnTo>
                <a:lnTo>
                  <a:pt x="1171258" y="2159318"/>
                </a:lnTo>
                <a:lnTo>
                  <a:pt x="1172210" y="2147571"/>
                </a:lnTo>
                <a:lnTo>
                  <a:pt x="1172845" y="2135823"/>
                </a:lnTo>
                <a:lnTo>
                  <a:pt x="1172845" y="2123758"/>
                </a:lnTo>
                <a:lnTo>
                  <a:pt x="1172845" y="2112328"/>
                </a:lnTo>
                <a:lnTo>
                  <a:pt x="1172528" y="2100581"/>
                </a:lnTo>
                <a:lnTo>
                  <a:pt x="1172210" y="2088516"/>
                </a:lnTo>
                <a:lnTo>
                  <a:pt x="1170940" y="2076768"/>
                </a:lnTo>
                <a:lnTo>
                  <a:pt x="1169670" y="2065021"/>
                </a:lnTo>
                <a:lnTo>
                  <a:pt x="1168083" y="2053591"/>
                </a:lnTo>
                <a:lnTo>
                  <a:pt x="1166813" y="2041526"/>
                </a:lnTo>
                <a:lnTo>
                  <a:pt x="1164273" y="2029778"/>
                </a:lnTo>
                <a:lnTo>
                  <a:pt x="1162050" y="2018348"/>
                </a:lnTo>
                <a:lnTo>
                  <a:pt x="1159510" y="2006283"/>
                </a:lnTo>
                <a:lnTo>
                  <a:pt x="1156335" y="1994853"/>
                </a:lnTo>
                <a:lnTo>
                  <a:pt x="1153478" y="1983423"/>
                </a:lnTo>
                <a:lnTo>
                  <a:pt x="1149985" y="1971993"/>
                </a:lnTo>
                <a:lnTo>
                  <a:pt x="1145540" y="1960563"/>
                </a:lnTo>
                <a:lnTo>
                  <a:pt x="1141730" y="1949133"/>
                </a:lnTo>
                <a:lnTo>
                  <a:pt x="1137285" y="1937386"/>
                </a:lnTo>
                <a:lnTo>
                  <a:pt x="1132205" y="1926591"/>
                </a:lnTo>
                <a:lnTo>
                  <a:pt x="1127443" y="1914843"/>
                </a:lnTo>
                <a:lnTo>
                  <a:pt x="1122045" y="1903731"/>
                </a:lnTo>
                <a:lnTo>
                  <a:pt x="1116330" y="1892936"/>
                </a:lnTo>
                <a:lnTo>
                  <a:pt x="1110615" y="1882141"/>
                </a:lnTo>
                <a:lnTo>
                  <a:pt x="1103948" y="1871028"/>
                </a:lnTo>
                <a:lnTo>
                  <a:pt x="1097598" y="1860233"/>
                </a:lnTo>
                <a:lnTo>
                  <a:pt x="1090613" y="1849438"/>
                </a:lnTo>
                <a:lnTo>
                  <a:pt x="1083310" y="1839278"/>
                </a:lnTo>
                <a:lnTo>
                  <a:pt x="1076008" y="1829436"/>
                </a:lnTo>
                <a:lnTo>
                  <a:pt x="1068388" y="1819276"/>
                </a:lnTo>
                <a:lnTo>
                  <a:pt x="1060768" y="1809751"/>
                </a:lnTo>
                <a:lnTo>
                  <a:pt x="1053148" y="1800226"/>
                </a:lnTo>
                <a:lnTo>
                  <a:pt x="1044575" y="1791018"/>
                </a:lnTo>
                <a:lnTo>
                  <a:pt x="1036320" y="1782128"/>
                </a:lnTo>
                <a:lnTo>
                  <a:pt x="1027748" y="1773556"/>
                </a:lnTo>
                <a:lnTo>
                  <a:pt x="1019175" y="1764983"/>
                </a:lnTo>
                <a:lnTo>
                  <a:pt x="1010285" y="1757046"/>
                </a:lnTo>
                <a:lnTo>
                  <a:pt x="1001395" y="1749108"/>
                </a:lnTo>
                <a:lnTo>
                  <a:pt x="992188" y="1741171"/>
                </a:lnTo>
                <a:lnTo>
                  <a:pt x="982663" y="1734186"/>
                </a:lnTo>
                <a:lnTo>
                  <a:pt x="973138" y="1726883"/>
                </a:lnTo>
                <a:lnTo>
                  <a:pt x="963613" y="1719898"/>
                </a:lnTo>
                <a:lnTo>
                  <a:pt x="953770" y="1713230"/>
                </a:lnTo>
                <a:lnTo>
                  <a:pt x="943610" y="1706880"/>
                </a:lnTo>
                <a:lnTo>
                  <a:pt x="933768" y="1700848"/>
                </a:lnTo>
                <a:lnTo>
                  <a:pt x="923290" y="1695133"/>
                </a:lnTo>
                <a:lnTo>
                  <a:pt x="913130" y="1689418"/>
                </a:lnTo>
                <a:lnTo>
                  <a:pt x="902335" y="1684020"/>
                </a:lnTo>
                <a:lnTo>
                  <a:pt x="892175" y="1678623"/>
                </a:lnTo>
                <a:lnTo>
                  <a:pt x="881380" y="1673860"/>
                </a:lnTo>
                <a:lnTo>
                  <a:pt x="870268" y="1669415"/>
                </a:lnTo>
                <a:lnTo>
                  <a:pt x="859473" y="1664653"/>
                </a:lnTo>
                <a:lnTo>
                  <a:pt x="848360" y="1660843"/>
                </a:lnTo>
                <a:lnTo>
                  <a:pt x="837248" y="1657033"/>
                </a:lnTo>
                <a:lnTo>
                  <a:pt x="825818" y="1653858"/>
                </a:lnTo>
                <a:lnTo>
                  <a:pt x="814705" y="1650365"/>
                </a:lnTo>
                <a:lnTo>
                  <a:pt x="803275" y="1647190"/>
                </a:lnTo>
                <a:lnTo>
                  <a:pt x="791845" y="1644651"/>
                </a:lnTo>
                <a:lnTo>
                  <a:pt x="780415" y="1642111"/>
                </a:lnTo>
                <a:lnTo>
                  <a:pt x="768985" y="1639888"/>
                </a:lnTo>
                <a:lnTo>
                  <a:pt x="757238" y="1637983"/>
                </a:lnTo>
                <a:lnTo>
                  <a:pt x="745490" y="1636395"/>
                </a:lnTo>
                <a:lnTo>
                  <a:pt x="734060" y="1635125"/>
                </a:lnTo>
                <a:lnTo>
                  <a:pt x="722313" y="1633855"/>
                </a:lnTo>
                <a:lnTo>
                  <a:pt x="710565" y="1632903"/>
                </a:lnTo>
                <a:lnTo>
                  <a:pt x="698818" y="1632585"/>
                </a:lnTo>
                <a:lnTo>
                  <a:pt x="687070" y="1632268"/>
                </a:lnTo>
                <a:close/>
                <a:moveTo>
                  <a:pt x="1446848" y="1466850"/>
                </a:moveTo>
                <a:lnTo>
                  <a:pt x="1448435" y="1479858"/>
                </a:lnTo>
                <a:lnTo>
                  <a:pt x="1450658" y="1496357"/>
                </a:lnTo>
                <a:lnTo>
                  <a:pt x="1453833" y="1515711"/>
                </a:lnTo>
                <a:lnTo>
                  <a:pt x="1457960" y="1538238"/>
                </a:lnTo>
                <a:lnTo>
                  <a:pt x="1468120" y="1591541"/>
                </a:lnTo>
                <a:lnTo>
                  <a:pt x="1480185" y="1653093"/>
                </a:lnTo>
                <a:lnTo>
                  <a:pt x="1494155" y="1721308"/>
                </a:lnTo>
                <a:lnTo>
                  <a:pt x="1509713" y="1794282"/>
                </a:lnTo>
                <a:lnTo>
                  <a:pt x="1525905" y="1870112"/>
                </a:lnTo>
                <a:lnTo>
                  <a:pt x="1542098" y="1946576"/>
                </a:lnTo>
                <a:lnTo>
                  <a:pt x="1574800" y="2092842"/>
                </a:lnTo>
                <a:lnTo>
                  <a:pt x="1602740" y="2217533"/>
                </a:lnTo>
                <a:lnTo>
                  <a:pt x="1629410" y="2336830"/>
                </a:lnTo>
                <a:lnTo>
                  <a:pt x="1730693" y="1746690"/>
                </a:lnTo>
                <a:lnTo>
                  <a:pt x="1671003" y="1606453"/>
                </a:lnTo>
                <a:lnTo>
                  <a:pt x="1768475" y="1514442"/>
                </a:lnTo>
                <a:lnTo>
                  <a:pt x="1798955" y="1514442"/>
                </a:lnTo>
                <a:lnTo>
                  <a:pt x="1806258" y="1514442"/>
                </a:lnTo>
                <a:lnTo>
                  <a:pt x="1836420" y="1514442"/>
                </a:lnTo>
                <a:lnTo>
                  <a:pt x="1933575" y="1606453"/>
                </a:lnTo>
                <a:lnTo>
                  <a:pt x="1873885" y="1746690"/>
                </a:lnTo>
                <a:lnTo>
                  <a:pt x="1975168" y="2336830"/>
                </a:lnTo>
                <a:lnTo>
                  <a:pt x="2002155" y="2217533"/>
                </a:lnTo>
                <a:lnTo>
                  <a:pt x="2030095" y="2092842"/>
                </a:lnTo>
                <a:lnTo>
                  <a:pt x="2062480" y="1946576"/>
                </a:lnTo>
                <a:lnTo>
                  <a:pt x="2078990" y="1870112"/>
                </a:lnTo>
                <a:lnTo>
                  <a:pt x="2094865" y="1794282"/>
                </a:lnTo>
                <a:lnTo>
                  <a:pt x="2110740" y="1721308"/>
                </a:lnTo>
                <a:lnTo>
                  <a:pt x="2124393" y="1653093"/>
                </a:lnTo>
                <a:lnTo>
                  <a:pt x="2136775" y="1591541"/>
                </a:lnTo>
                <a:lnTo>
                  <a:pt x="2146618" y="1538238"/>
                </a:lnTo>
                <a:lnTo>
                  <a:pt x="2150428" y="1515711"/>
                </a:lnTo>
                <a:lnTo>
                  <a:pt x="2153920" y="1496357"/>
                </a:lnTo>
                <a:lnTo>
                  <a:pt x="2156143" y="1479858"/>
                </a:lnTo>
                <a:lnTo>
                  <a:pt x="2157730" y="1466850"/>
                </a:lnTo>
                <a:lnTo>
                  <a:pt x="2164398" y="1469071"/>
                </a:lnTo>
                <a:lnTo>
                  <a:pt x="2173923" y="1471609"/>
                </a:lnTo>
                <a:lnTo>
                  <a:pt x="2226628" y="1488108"/>
                </a:lnTo>
                <a:lnTo>
                  <a:pt x="2293620" y="1509683"/>
                </a:lnTo>
                <a:lnTo>
                  <a:pt x="2331085" y="1522374"/>
                </a:lnTo>
                <a:lnTo>
                  <a:pt x="2370455" y="1535700"/>
                </a:lnTo>
                <a:lnTo>
                  <a:pt x="2411730" y="1549660"/>
                </a:lnTo>
                <a:lnTo>
                  <a:pt x="2453323" y="1564255"/>
                </a:lnTo>
                <a:lnTo>
                  <a:pt x="2495868" y="1579801"/>
                </a:lnTo>
                <a:lnTo>
                  <a:pt x="2538413" y="1595665"/>
                </a:lnTo>
                <a:lnTo>
                  <a:pt x="2580005" y="1612164"/>
                </a:lnTo>
                <a:lnTo>
                  <a:pt x="2620645" y="1628345"/>
                </a:lnTo>
                <a:lnTo>
                  <a:pt x="2659698" y="1644844"/>
                </a:lnTo>
                <a:lnTo>
                  <a:pt x="2678430" y="1653410"/>
                </a:lnTo>
                <a:lnTo>
                  <a:pt x="2696210" y="1661342"/>
                </a:lnTo>
                <a:lnTo>
                  <a:pt x="2713990" y="1669909"/>
                </a:lnTo>
                <a:lnTo>
                  <a:pt x="2730818" y="1678158"/>
                </a:lnTo>
                <a:lnTo>
                  <a:pt x="2747010" y="1686090"/>
                </a:lnTo>
                <a:lnTo>
                  <a:pt x="2761933" y="1694339"/>
                </a:lnTo>
                <a:lnTo>
                  <a:pt x="2773363" y="1705761"/>
                </a:lnTo>
                <a:lnTo>
                  <a:pt x="2785110" y="1718770"/>
                </a:lnTo>
                <a:lnTo>
                  <a:pt x="2798128" y="1733364"/>
                </a:lnTo>
                <a:lnTo>
                  <a:pt x="2805113" y="1741296"/>
                </a:lnTo>
                <a:lnTo>
                  <a:pt x="2811780" y="1749546"/>
                </a:lnTo>
                <a:lnTo>
                  <a:pt x="2818766" y="1758747"/>
                </a:lnTo>
                <a:lnTo>
                  <a:pt x="2825750" y="1768265"/>
                </a:lnTo>
                <a:lnTo>
                  <a:pt x="2833053" y="1778735"/>
                </a:lnTo>
                <a:lnTo>
                  <a:pt x="2839720" y="1789840"/>
                </a:lnTo>
                <a:lnTo>
                  <a:pt x="2847023" y="1801262"/>
                </a:lnTo>
                <a:lnTo>
                  <a:pt x="2854326" y="1813636"/>
                </a:lnTo>
                <a:lnTo>
                  <a:pt x="2861310" y="1826962"/>
                </a:lnTo>
                <a:lnTo>
                  <a:pt x="2867978" y="1840922"/>
                </a:lnTo>
                <a:lnTo>
                  <a:pt x="2874963" y="1855517"/>
                </a:lnTo>
                <a:lnTo>
                  <a:pt x="2881948" y="1871698"/>
                </a:lnTo>
                <a:lnTo>
                  <a:pt x="2888933" y="1887880"/>
                </a:lnTo>
                <a:lnTo>
                  <a:pt x="2895283" y="1905964"/>
                </a:lnTo>
                <a:lnTo>
                  <a:pt x="2901316" y="1924367"/>
                </a:lnTo>
                <a:lnTo>
                  <a:pt x="2907666" y="1944355"/>
                </a:lnTo>
                <a:lnTo>
                  <a:pt x="2913698" y="1964978"/>
                </a:lnTo>
                <a:lnTo>
                  <a:pt x="2919413" y="1986871"/>
                </a:lnTo>
                <a:lnTo>
                  <a:pt x="2924810" y="2010032"/>
                </a:lnTo>
                <a:lnTo>
                  <a:pt x="2930208" y="2034463"/>
                </a:lnTo>
                <a:lnTo>
                  <a:pt x="2934653" y="2059528"/>
                </a:lnTo>
                <a:lnTo>
                  <a:pt x="2939416" y="2086496"/>
                </a:lnTo>
                <a:lnTo>
                  <a:pt x="2943543" y="2114734"/>
                </a:lnTo>
                <a:lnTo>
                  <a:pt x="2947353" y="2144241"/>
                </a:lnTo>
                <a:lnTo>
                  <a:pt x="2950846" y="2175017"/>
                </a:lnTo>
                <a:lnTo>
                  <a:pt x="2953703" y="2207062"/>
                </a:lnTo>
                <a:lnTo>
                  <a:pt x="2954338" y="2215946"/>
                </a:lnTo>
                <a:lnTo>
                  <a:pt x="2954656" y="2230858"/>
                </a:lnTo>
                <a:lnTo>
                  <a:pt x="2955608" y="2275595"/>
                </a:lnTo>
                <a:lnTo>
                  <a:pt x="2957196" y="2411390"/>
                </a:lnTo>
                <a:lnTo>
                  <a:pt x="2959100" y="2583673"/>
                </a:lnTo>
                <a:lnTo>
                  <a:pt x="2960688" y="2760715"/>
                </a:lnTo>
                <a:lnTo>
                  <a:pt x="2908936" y="2767695"/>
                </a:lnTo>
                <a:lnTo>
                  <a:pt x="2857818" y="2773723"/>
                </a:lnTo>
                <a:lnTo>
                  <a:pt x="2806383" y="2779434"/>
                </a:lnTo>
                <a:lnTo>
                  <a:pt x="2755266" y="2784511"/>
                </a:lnTo>
                <a:lnTo>
                  <a:pt x="2702878" y="2788952"/>
                </a:lnTo>
                <a:lnTo>
                  <a:pt x="2649220" y="2793712"/>
                </a:lnTo>
                <a:lnTo>
                  <a:pt x="2536825" y="2802278"/>
                </a:lnTo>
                <a:lnTo>
                  <a:pt x="2535555" y="2668704"/>
                </a:lnTo>
                <a:lnTo>
                  <a:pt x="2534920" y="2527832"/>
                </a:lnTo>
                <a:lnTo>
                  <a:pt x="2534285" y="2333022"/>
                </a:lnTo>
                <a:lnTo>
                  <a:pt x="2534285" y="2318745"/>
                </a:lnTo>
                <a:lnTo>
                  <a:pt x="2533333" y="2305102"/>
                </a:lnTo>
                <a:lnTo>
                  <a:pt x="2531745" y="2291776"/>
                </a:lnTo>
                <a:lnTo>
                  <a:pt x="2530475" y="2279085"/>
                </a:lnTo>
                <a:lnTo>
                  <a:pt x="2527935" y="2266711"/>
                </a:lnTo>
                <a:lnTo>
                  <a:pt x="2525713" y="2254654"/>
                </a:lnTo>
                <a:lnTo>
                  <a:pt x="2522538" y="2243232"/>
                </a:lnTo>
                <a:lnTo>
                  <a:pt x="2519680" y="2232127"/>
                </a:lnTo>
                <a:lnTo>
                  <a:pt x="2515870" y="2221340"/>
                </a:lnTo>
                <a:lnTo>
                  <a:pt x="2512060" y="2210870"/>
                </a:lnTo>
                <a:lnTo>
                  <a:pt x="2508250" y="2200717"/>
                </a:lnTo>
                <a:lnTo>
                  <a:pt x="2503488" y="2191198"/>
                </a:lnTo>
                <a:lnTo>
                  <a:pt x="2499360" y="2181680"/>
                </a:lnTo>
                <a:lnTo>
                  <a:pt x="2494280" y="2172796"/>
                </a:lnTo>
                <a:lnTo>
                  <a:pt x="2489835" y="2163912"/>
                </a:lnTo>
                <a:lnTo>
                  <a:pt x="2484755" y="2155346"/>
                </a:lnTo>
                <a:lnTo>
                  <a:pt x="2484755" y="2813383"/>
                </a:lnTo>
                <a:lnTo>
                  <a:pt x="2405698" y="2818459"/>
                </a:lnTo>
                <a:lnTo>
                  <a:pt x="2323148" y="2822584"/>
                </a:lnTo>
                <a:lnTo>
                  <a:pt x="2238058" y="2826391"/>
                </a:lnTo>
                <a:lnTo>
                  <a:pt x="2150745" y="2829881"/>
                </a:lnTo>
                <a:lnTo>
                  <a:pt x="2062798" y="2832102"/>
                </a:lnTo>
                <a:lnTo>
                  <a:pt x="1974850" y="2834006"/>
                </a:lnTo>
                <a:lnTo>
                  <a:pt x="1887538" y="2835275"/>
                </a:lnTo>
                <a:lnTo>
                  <a:pt x="1802448" y="2835275"/>
                </a:lnTo>
                <a:lnTo>
                  <a:pt x="1750378" y="2835275"/>
                </a:lnTo>
                <a:lnTo>
                  <a:pt x="1697673" y="2834958"/>
                </a:lnTo>
                <a:lnTo>
                  <a:pt x="1644333" y="2834006"/>
                </a:lnTo>
                <a:lnTo>
                  <a:pt x="1590358" y="2833372"/>
                </a:lnTo>
                <a:lnTo>
                  <a:pt x="1536065" y="2832102"/>
                </a:lnTo>
                <a:lnTo>
                  <a:pt x="1482090" y="2830516"/>
                </a:lnTo>
                <a:lnTo>
                  <a:pt x="1427798" y="2829247"/>
                </a:lnTo>
                <a:lnTo>
                  <a:pt x="1374775" y="2826709"/>
                </a:lnTo>
                <a:lnTo>
                  <a:pt x="1257300" y="2643639"/>
                </a:lnTo>
                <a:lnTo>
                  <a:pt x="1274128" y="2624919"/>
                </a:lnTo>
                <a:lnTo>
                  <a:pt x="1290003" y="2605882"/>
                </a:lnTo>
                <a:lnTo>
                  <a:pt x="1305560" y="2585894"/>
                </a:lnTo>
                <a:lnTo>
                  <a:pt x="1319848" y="2565588"/>
                </a:lnTo>
                <a:lnTo>
                  <a:pt x="1334135" y="2544965"/>
                </a:lnTo>
                <a:lnTo>
                  <a:pt x="1347470" y="2524024"/>
                </a:lnTo>
                <a:lnTo>
                  <a:pt x="1360170" y="2502132"/>
                </a:lnTo>
                <a:lnTo>
                  <a:pt x="1371918" y="2480557"/>
                </a:lnTo>
                <a:lnTo>
                  <a:pt x="1383348" y="2458348"/>
                </a:lnTo>
                <a:lnTo>
                  <a:pt x="1393825" y="2435503"/>
                </a:lnTo>
                <a:lnTo>
                  <a:pt x="1403668" y="2412342"/>
                </a:lnTo>
                <a:lnTo>
                  <a:pt x="1412558" y="2389181"/>
                </a:lnTo>
                <a:lnTo>
                  <a:pt x="1420813" y="2365385"/>
                </a:lnTo>
                <a:lnTo>
                  <a:pt x="1428115" y="2341589"/>
                </a:lnTo>
                <a:lnTo>
                  <a:pt x="1435100" y="2317158"/>
                </a:lnTo>
                <a:lnTo>
                  <a:pt x="1441133" y="2293045"/>
                </a:lnTo>
                <a:lnTo>
                  <a:pt x="1444943" y="2274008"/>
                </a:lnTo>
                <a:lnTo>
                  <a:pt x="1448753" y="2254972"/>
                </a:lnTo>
                <a:lnTo>
                  <a:pt x="1451928" y="2236252"/>
                </a:lnTo>
                <a:lnTo>
                  <a:pt x="1454785" y="2217215"/>
                </a:lnTo>
                <a:lnTo>
                  <a:pt x="1456690" y="2198179"/>
                </a:lnTo>
                <a:lnTo>
                  <a:pt x="1458595" y="2179142"/>
                </a:lnTo>
                <a:lnTo>
                  <a:pt x="1459548" y="2160105"/>
                </a:lnTo>
                <a:lnTo>
                  <a:pt x="1460500" y="2141068"/>
                </a:lnTo>
                <a:lnTo>
                  <a:pt x="1460818" y="2122349"/>
                </a:lnTo>
                <a:lnTo>
                  <a:pt x="1460500" y="2103312"/>
                </a:lnTo>
                <a:lnTo>
                  <a:pt x="1459548" y="2084593"/>
                </a:lnTo>
                <a:lnTo>
                  <a:pt x="1458913" y="2065873"/>
                </a:lnTo>
                <a:lnTo>
                  <a:pt x="1457008" y="2046519"/>
                </a:lnTo>
                <a:lnTo>
                  <a:pt x="1455103" y="2027800"/>
                </a:lnTo>
                <a:lnTo>
                  <a:pt x="1452880" y="2009715"/>
                </a:lnTo>
                <a:lnTo>
                  <a:pt x="1449705" y="1990995"/>
                </a:lnTo>
                <a:lnTo>
                  <a:pt x="1446213" y="1971958"/>
                </a:lnTo>
                <a:lnTo>
                  <a:pt x="1442403" y="1953874"/>
                </a:lnTo>
                <a:lnTo>
                  <a:pt x="1437958" y="1935471"/>
                </a:lnTo>
                <a:lnTo>
                  <a:pt x="1433195" y="1917069"/>
                </a:lnTo>
                <a:lnTo>
                  <a:pt x="1427798" y="1898984"/>
                </a:lnTo>
                <a:lnTo>
                  <a:pt x="1422083" y="1881217"/>
                </a:lnTo>
                <a:lnTo>
                  <a:pt x="1416050" y="1863132"/>
                </a:lnTo>
                <a:lnTo>
                  <a:pt x="1409383" y="1845364"/>
                </a:lnTo>
                <a:lnTo>
                  <a:pt x="1402715" y="1827596"/>
                </a:lnTo>
                <a:lnTo>
                  <a:pt x="1395095" y="1810146"/>
                </a:lnTo>
                <a:lnTo>
                  <a:pt x="1386840" y="1792696"/>
                </a:lnTo>
                <a:lnTo>
                  <a:pt x="1378585" y="1775563"/>
                </a:lnTo>
                <a:lnTo>
                  <a:pt x="1369695" y="1758429"/>
                </a:lnTo>
                <a:lnTo>
                  <a:pt x="1360488" y="1741614"/>
                </a:lnTo>
                <a:lnTo>
                  <a:pt x="1350963" y="1724798"/>
                </a:lnTo>
                <a:lnTo>
                  <a:pt x="1340485" y="1708299"/>
                </a:lnTo>
                <a:lnTo>
                  <a:pt x="1333500" y="1696877"/>
                </a:lnTo>
                <a:lnTo>
                  <a:pt x="1325563" y="1685773"/>
                </a:lnTo>
                <a:lnTo>
                  <a:pt x="1317943" y="1674668"/>
                </a:lnTo>
                <a:lnTo>
                  <a:pt x="1310323" y="1663563"/>
                </a:lnTo>
                <a:lnTo>
                  <a:pt x="1302385" y="1653093"/>
                </a:lnTo>
                <a:lnTo>
                  <a:pt x="1293813" y="1642623"/>
                </a:lnTo>
                <a:lnTo>
                  <a:pt x="1285558" y="1632152"/>
                </a:lnTo>
                <a:lnTo>
                  <a:pt x="1276985" y="1621999"/>
                </a:lnTo>
                <a:lnTo>
                  <a:pt x="1259523" y="1602011"/>
                </a:lnTo>
                <a:lnTo>
                  <a:pt x="1241425" y="1582657"/>
                </a:lnTo>
                <a:lnTo>
                  <a:pt x="1222693" y="1564255"/>
                </a:lnTo>
                <a:lnTo>
                  <a:pt x="1203325" y="1546170"/>
                </a:lnTo>
                <a:lnTo>
                  <a:pt x="1270953" y="1523008"/>
                </a:lnTo>
                <a:lnTo>
                  <a:pt x="1332865" y="1502702"/>
                </a:lnTo>
                <a:lnTo>
                  <a:pt x="1386840" y="1485569"/>
                </a:lnTo>
                <a:lnTo>
                  <a:pt x="1430655" y="1471609"/>
                </a:lnTo>
                <a:lnTo>
                  <a:pt x="1440815" y="1468754"/>
                </a:lnTo>
                <a:lnTo>
                  <a:pt x="1446848" y="1466850"/>
                </a:lnTo>
                <a:close/>
                <a:moveTo>
                  <a:pt x="671830" y="1436688"/>
                </a:moveTo>
                <a:lnTo>
                  <a:pt x="688658" y="1436688"/>
                </a:lnTo>
                <a:lnTo>
                  <a:pt x="704850" y="1437323"/>
                </a:lnTo>
                <a:lnTo>
                  <a:pt x="721360" y="1437958"/>
                </a:lnTo>
                <a:lnTo>
                  <a:pt x="737870" y="1439228"/>
                </a:lnTo>
                <a:lnTo>
                  <a:pt x="754380" y="1440816"/>
                </a:lnTo>
                <a:lnTo>
                  <a:pt x="770255" y="1442721"/>
                </a:lnTo>
                <a:lnTo>
                  <a:pt x="786765" y="1444943"/>
                </a:lnTo>
                <a:lnTo>
                  <a:pt x="802958" y="1447483"/>
                </a:lnTo>
                <a:lnTo>
                  <a:pt x="818833" y="1450340"/>
                </a:lnTo>
                <a:lnTo>
                  <a:pt x="835025" y="1453515"/>
                </a:lnTo>
                <a:lnTo>
                  <a:pt x="851218" y="1457643"/>
                </a:lnTo>
                <a:lnTo>
                  <a:pt x="866775" y="1461771"/>
                </a:lnTo>
                <a:lnTo>
                  <a:pt x="882333" y="1466215"/>
                </a:lnTo>
                <a:lnTo>
                  <a:pt x="898208" y="1471295"/>
                </a:lnTo>
                <a:lnTo>
                  <a:pt x="913765" y="1476693"/>
                </a:lnTo>
                <a:lnTo>
                  <a:pt x="929005" y="1482408"/>
                </a:lnTo>
                <a:lnTo>
                  <a:pt x="944563" y="1488440"/>
                </a:lnTo>
                <a:lnTo>
                  <a:pt x="959803" y="1495108"/>
                </a:lnTo>
                <a:lnTo>
                  <a:pt x="974725" y="1501458"/>
                </a:lnTo>
                <a:lnTo>
                  <a:pt x="989648" y="1508760"/>
                </a:lnTo>
                <a:lnTo>
                  <a:pt x="1004253" y="1516380"/>
                </a:lnTo>
                <a:lnTo>
                  <a:pt x="1018540" y="1524318"/>
                </a:lnTo>
                <a:lnTo>
                  <a:pt x="1033145" y="1532573"/>
                </a:lnTo>
                <a:lnTo>
                  <a:pt x="1047433" y="1541146"/>
                </a:lnTo>
                <a:lnTo>
                  <a:pt x="1061085" y="1550035"/>
                </a:lnTo>
                <a:lnTo>
                  <a:pt x="1075373" y="1559560"/>
                </a:lnTo>
                <a:lnTo>
                  <a:pt x="1088708" y="1569085"/>
                </a:lnTo>
                <a:lnTo>
                  <a:pt x="1102043" y="1579245"/>
                </a:lnTo>
                <a:lnTo>
                  <a:pt x="1115378" y="1589723"/>
                </a:lnTo>
                <a:lnTo>
                  <a:pt x="1128078" y="1600518"/>
                </a:lnTo>
                <a:lnTo>
                  <a:pt x="1141095" y="1611630"/>
                </a:lnTo>
                <a:lnTo>
                  <a:pt x="1153478" y="1623061"/>
                </a:lnTo>
                <a:lnTo>
                  <a:pt x="1165543" y="1634490"/>
                </a:lnTo>
                <a:lnTo>
                  <a:pt x="1177290" y="1646873"/>
                </a:lnTo>
                <a:lnTo>
                  <a:pt x="1189355" y="1659573"/>
                </a:lnTo>
                <a:lnTo>
                  <a:pt x="1200785" y="1671955"/>
                </a:lnTo>
                <a:lnTo>
                  <a:pt x="1211898" y="1685608"/>
                </a:lnTo>
                <a:lnTo>
                  <a:pt x="1222693" y="1698943"/>
                </a:lnTo>
                <a:lnTo>
                  <a:pt x="1233170" y="1712595"/>
                </a:lnTo>
                <a:lnTo>
                  <a:pt x="1243330" y="1726883"/>
                </a:lnTo>
                <a:lnTo>
                  <a:pt x="1253173" y="1741171"/>
                </a:lnTo>
                <a:lnTo>
                  <a:pt x="1262698" y="1755776"/>
                </a:lnTo>
                <a:lnTo>
                  <a:pt x="1272223" y="1771016"/>
                </a:lnTo>
                <a:lnTo>
                  <a:pt x="1280795" y="1785938"/>
                </a:lnTo>
                <a:lnTo>
                  <a:pt x="1289050" y="1801496"/>
                </a:lnTo>
                <a:lnTo>
                  <a:pt x="1297305" y="1817053"/>
                </a:lnTo>
                <a:lnTo>
                  <a:pt x="1304925" y="1832293"/>
                </a:lnTo>
                <a:lnTo>
                  <a:pt x="1311593" y="1848168"/>
                </a:lnTo>
                <a:lnTo>
                  <a:pt x="1318578" y="1864043"/>
                </a:lnTo>
                <a:lnTo>
                  <a:pt x="1324610" y="1879918"/>
                </a:lnTo>
                <a:lnTo>
                  <a:pt x="1330325" y="1895793"/>
                </a:lnTo>
                <a:lnTo>
                  <a:pt x="1335723" y="1911986"/>
                </a:lnTo>
                <a:lnTo>
                  <a:pt x="1340803" y="1927861"/>
                </a:lnTo>
                <a:lnTo>
                  <a:pt x="1345248" y="1944371"/>
                </a:lnTo>
                <a:lnTo>
                  <a:pt x="1349693" y="1960881"/>
                </a:lnTo>
                <a:lnTo>
                  <a:pt x="1353503" y="1977073"/>
                </a:lnTo>
                <a:lnTo>
                  <a:pt x="1356360" y="1993266"/>
                </a:lnTo>
                <a:lnTo>
                  <a:pt x="1359535" y="2009776"/>
                </a:lnTo>
                <a:lnTo>
                  <a:pt x="1361758" y="2026286"/>
                </a:lnTo>
                <a:lnTo>
                  <a:pt x="1363980" y="2042796"/>
                </a:lnTo>
                <a:lnTo>
                  <a:pt x="1365568" y="2059623"/>
                </a:lnTo>
                <a:lnTo>
                  <a:pt x="1367155" y="2076133"/>
                </a:lnTo>
                <a:lnTo>
                  <a:pt x="1367790" y="2092326"/>
                </a:lnTo>
                <a:lnTo>
                  <a:pt x="1368425" y="2108836"/>
                </a:lnTo>
                <a:lnTo>
                  <a:pt x="1368425" y="2125346"/>
                </a:lnTo>
                <a:lnTo>
                  <a:pt x="1368425" y="2141856"/>
                </a:lnTo>
                <a:lnTo>
                  <a:pt x="1367473" y="2158366"/>
                </a:lnTo>
                <a:lnTo>
                  <a:pt x="1366520" y="2174558"/>
                </a:lnTo>
                <a:lnTo>
                  <a:pt x="1364933" y="2191068"/>
                </a:lnTo>
                <a:lnTo>
                  <a:pt x="1363028" y="2207578"/>
                </a:lnTo>
                <a:lnTo>
                  <a:pt x="1360805" y="2223771"/>
                </a:lnTo>
                <a:lnTo>
                  <a:pt x="1357948" y="2239963"/>
                </a:lnTo>
                <a:lnTo>
                  <a:pt x="1354773" y="2256156"/>
                </a:lnTo>
                <a:lnTo>
                  <a:pt x="1351598" y="2272348"/>
                </a:lnTo>
                <a:lnTo>
                  <a:pt x="1348423" y="2284731"/>
                </a:lnTo>
                <a:lnTo>
                  <a:pt x="1345248" y="2297431"/>
                </a:lnTo>
                <a:lnTo>
                  <a:pt x="1342073" y="2309813"/>
                </a:lnTo>
                <a:lnTo>
                  <a:pt x="1337945" y="2322196"/>
                </a:lnTo>
                <a:lnTo>
                  <a:pt x="1334135" y="2334578"/>
                </a:lnTo>
                <a:lnTo>
                  <a:pt x="1330008" y="2347278"/>
                </a:lnTo>
                <a:lnTo>
                  <a:pt x="1325563" y="2359343"/>
                </a:lnTo>
                <a:lnTo>
                  <a:pt x="1320800" y="2371408"/>
                </a:lnTo>
                <a:lnTo>
                  <a:pt x="1316038" y="2383473"/>
                </a:lnTo>
                <a:lnTo>
                  <a:pt x="1310958" y="2395538"/>
                </a:lnTo>
                <a:lnTo>
                  <a:pt x="1305560" y="2407286"/>
                </a:lnTo>
                <a:lnTo>
                  <a:pt x="1299845" y="2419033"/>
                </a:lnTo>
                <a:lnTo>
                  <a:pt x="1294130" y="2431098"/>
                </a:lnTo>
                <a:lnTo>
                  <a:pt x="1288098" y="2442528"/>
                </a:lnTo>
                <a:lnTo>
                  <a:pt x="1281430" y="2453958"/>
                </a:lnTo>
                <a:lnTo>
                  <a:pt x="1275080" y="2465388"/>
                </a:lnTo>
                <a:lnTo>
                  <a:pt x="1268413" y="2476818"/>
                </a:lnTo>
                <a:lnTo>
                  <a:pt x="1261110" y="2487931"/>
                </a:lnTo>
                <a:lnTo>
                  <a:pt x="1253808" y="2499043"/>
                </a:lnTo>
                <a:lnTo>
                  <a:pt x="1246505" y="2509838"/>
                </a:lnTo>
                <a:lnTo>
                  <a:pt x="1238885" y="2520951"/>
                </a:lnTo>
                <a:lnTo>
                  <a:pt x="1230948" y="2531428"/>
                </a:lnTo>
                <a:lnTo>
                  <a:pt x="1223010" y="2541906"/>
                </a:lnTo>
                <a:lnTo>
                  <a:pt x="1214438" y="2552383"/>
                </a:lnTo>
                <a:lnTo>
                  <a:pt x="1206183" y="2562543"/>
                </a:lnTo>
                <a:lnTo>
                  <a:pt x="1197293" y="2573021"/>
                </a:lnTo>
                <a:lnTo>
                  <a:pt x="1188403" y="2582863"/>
                </a:lnTo>
                <a:lnTo>
                  <a:pt x="1179195" y="2592388"/>
                </a:lnTo>
                <a:lnTo>
                  <a:pt x="1169670" y="2602231"/>
                </a:lnTo>
                <a:lnTo>
                  <a:pt x="1160145" y="2611439"/>
                </a:lnTo>
                <a:lnTo>
                  <a:pt x="1150303" y="2620964"/>
                </a:lnTo>
                <a:lnTo>
                  <a:pt x="1140460" y="2630171"/>
                </a:lnTo>
                <a:lnTo>
                  <a:pt x="1455420" y="3124201"/>
                </a:lnTo>
                <a:lnTo>
                  <a:pt x="1458595" y="3128964"/>
                </a:lnTo>
                <a:lnTo>
                  <a:pt x="1461135" y="3134044"/>
                </a:lnTo>
                <a:lnTo>
                  <a:pt x="1463675" y="3139441"/>
                </a:lnTo>
                <a:lnTo>
                  <a:pt x="1465898" y="3144839"/>
                </a:lnTo>
                <a:lnTo>
                  <a:pt x="1467803" y="3150236"/>
                </a:lnTo>
                <a:lnTo>
                  <a:pt x="1469390" y="3155316"/>
                </a:lnTo>
                <a:lnTo>
                  <a:pt x="1470343" y="3160714"/>
                </a:lnTo>
                <a:lnTo>
                  <a:pt x="1471613" y="3166111"/>
                </a:lnTo>
                <a:lnTo>
                  <a:pt x="1472248" y="3171826"/>
                </a:lnTo>
                <a:lnTo>
                  <a:pt x="1472883" y="3177224"/>
                </a:lnTo>
                <a:lnTo>
                  <a:pt x="1473200" y="3182621"/>
                </a:lnTo>
                <a:lnTo>
                  <a:pt x="1473200" y="3188336"/>
                </a:lnTo>
                <a:lnTo>
                  <a:pt x="1472883" y="3193734"/>
                </a:lnTo>
                <a:lnTo>
                  <a:pt x="1471930" y="3199131"/>
                </a:lnTo>
                <a:lnTo>
                  <a:pt x="1471295" y="3204529"/>
                </a:lnTo>
                <a:lnTo>
                  <a:pt x="1470025" y="3209609"/>
                </a:lnTo>
                <a:lnTo>
                  <a:pt x="1469073" y="3215006"/>
                </a:lnTo>
                <a:lnTo>
                  <a:pt x="1467485" y="3220404"/>
                </a:lnTo>
                <a:lnTo>
                  <a:pt x="1465580" y="3225484"/>
                </a:lnTo>
                <a:lnTo>
                  <a:pt x="1463675" y="3230881"/>
                </a:lnTo>
                <a:lnTo>
                  <a:pt x="1461135" y="3235644"/>
                </a:lnTo>
                <a:lnTo>
                  <a:pt x="1458595" y="3240406"/>
                </a:lnTo>
                <a:lnTo>
                  <a:pt x="1455420" y="3245486"/>
                </a:lnTo>
                <a:lnTo>
                  <a:pt x="1452563" y="3249931"/>
                </a:lnTo>
                <a:lnTo>
                  <a:pt x="1449388" y="3254376"/>
                </a:lnTo>
                <a:lnTo>
                  <a:pt x="1445895" y="3258821"/>
                </a:lnTo>
                <a:lnTo>
                  <a:pt x="1442085" y="3262949"/>
                </a:lnTo>
                <a:lnTo>
                  <a:pt x="1437958" y="3266759"/>
                </a:lnTo>
                <a:lnTo>
                  <a:pt x="1433830" y="3270886"/>
                </a:lnTo>
                <a:lnTo>
                  <a:pt x="1429385" y="3274379"/>
                </a:lnTo>
                <a:lnTo>
                  <a:pt x="1424940" y="3277871"/>
                </a:lnTo>
                <a:lnTo>
                  <a:pt x="1419860" y="3281364"/>
                </a:lnTo>
                <a:lnTo>
                  <a:pt x="1415098" y="3283904"/>
                </a:lnTo>
                <a:lnTo>
                  <a:pt x="1409700" y="3287079"/>
                </a:lnTo>
                <a:lnTo>
                  <a:pt x="1404620" y="3289301"/>
                </a:lnTo>
                <a:lnTo>
                  <a:pt x="1399223" y="3291524"/>
                </a:lnTo>
                <a:lnTo>
                  <a:pt x="1393825" y="3293429"/>
                </a:lnTo>
                <a:lnTo>
                  <a:pt x="1388428" y="3295016"/>
                </a:lnTo>
                <a:lnTo>
                  <a:pt x="1382713" y="3296286"/>
                </a:lnTo>
                <a:lnTo>
                  <a:pt x="1377633" y="3297239"/>
                </a:lnTo>
                <a:lnTo>
                  <a:pt x="1372235" y="3298191"/>
                </a:lnTo>
                <a:lnTo>
                  <a:pt x="1366520" y="3298509"/>
                </a:lnTo>
                <a:lnTo>
                  <a:pt x="1361123" y="3298826"/>
                </a:lnTo>
                <a:lnTo>
                  <a:pt x="1355725" y="3298826"/>
                </a:lnTo>
                <a:lnTo>
                  <a:pt x="1350010" y="3298509"/>
                </a:lnTo>
                <a:lnTo>
                  <a:pt x="1344613" y="3297874"/>
                </a:lnTo>
                <a:lnTo>
                  <a:pt x="1339215" y="3296921"/>
                </a:lnTo>
                <a:lnTo>
                  <a:pt x="1333818" y="3295969"/>
                </a:lnTo>
                <a:lnTo>
                  <a:pt x="1328420" y="3294699"/>
                </a:lnTo>
                <a:lnTo>
                  <a:pt x="1323658" y="3293111"/>
                </a:lnTo>
                <a:lnTo>
                  <a:pt x="1318260" y="3291206"/>
                </a:lnTo>
                <a:lnTo>
                  <a:pt x="1313180" y="3289301"/>
                </a:lnTo>
                <a:lnTo>
                  <a:pt x="1308100" y="3287079"/>
                </a:lnTo>
                <a:lnTo>
                  <a:pt x="1303338" y="3284221"/>
                </a:lnTo>
                <a:lnTo>
                  <a:pt x="1298575" y="3281364"/>
                </a:lnTo>
                <a:lnTo>
                  <a:pt x="1293813" y="3278189"/>
                </a:lnTo>
                <a:lnTo>
                  <a:pt x="1289368" y="3275014"/>
                </a:lnTo>
                <a:lnTo>
                  <a:pt x="1284923" y="3271839"/>
                </a:lnTo>
                <a:lnTo>
                  <a:pt x="1280795" y="3268029"/>
                </a:lnTo>
                <a:lnTo>
                  <a:pt x="1276985" y="3263584"/>
                </a:lnTo>
                <a:lnTo>
                  <a:pt x="1273175" y="3259456"/>
                </a:lnTo>
                <a:lnTo>
                  <a:pt x="1269365" y="3255329"/>
                </a:lnTo>
                <a:lnTo>
                  <a:pt x="1265873" y="3250249"/>
                </a:lnTo>
                <a:lnTo>
                  <a:pt x="1262698" y="3245804"/>
                </a:lnTo>
                <a:lnTo>
                  <a:pt x="947420" y="2751774"/>
                </a:lnTo>
                <a:lnTo>
                  <a:pt x="935038" y="2756854"/>
                </a:lnTo>
                <a:lnTo>
                  <a:pt x="922338" y="2761934"/>
                </a:lnTo>
                <a:lnTo>
                  <a:pt x="909638" y="2766379"/>
                </a:lnTo>
                <a:lnTo>
                  <a:pt x="896938" y="2770506"/>
                </a:lnTo>
                <a:lnTo>
                  <a:pt x="883920" y="2774951"/>
                </a:lnTo>
                <a:lnTo>
                  <a:pt x="871538" y="2778761"/>
                </a:lnTo>
                <a:lnTo>
                  <a:pt x="858520" y="2782254"/>
                </a:lnTo>
                <a:lnTo>
                  <a:pt x="845503" y="2785429"/>
                </a:lnTo>
                <a:lnTo>
                  <a:pt x="832485" y="2788604"/>
                </a:lnTo>
                <a:lnTo>
                  <a:pt x="819468" y="2791144"/>
                </a:lnTo>
                <a:lnTo>
                  <a:pt x="806450" y="2794001"/>
                </a:lnTo>
                <a:lnTo>
                  <a:pt x="793433" y="2796224"/>
                </a:lnTo>
                <a:lnTo>
                  <a:pt x="780415" y="2798129"/>
                </a:lnTo>
                <a:lnTo>
                  <a:pt x="767398" y="2799716"/>
                </a:lnTo>
                <a:lnTo>
                  <a:pt x="754063" y="2801304"/>
                </a:lnTo>
                <a:lnTo>
                  <a:pt x="741045" y="2802891"/>
                </a:lnTo>
                <a:lnTo>
                  <a:pt x="728028" y="2803526"/>
                </a:lnTo>
                <a:lnTo>
                  <a:pt x="715010" y="2804161"/>
                </a:lnTo>
                <a:lnTo>
                  <a:pt x="701675" y="2804796"/>
                </a:lnTo>
                <a:lnTo>
                  <a:pt x="688658" y="2805114"/>
                </a:lnTo>
                <a:lnTo>
                  <a:pt x="675640" y="2805114"/>
                </a:lnTo>
                <a:lnTo>
                  <a:pt x="662623" y="2804796"/>
                </a:lnTo>
                <a:lnTo>
                  <a:pt x="649605" y="2804161"/>
                </a:lnTo>
                <a:lnTo>
                  <a:pt x="636588" y="2803526"/>
                </a:lnTo>
                <a:lnTo>
                  <a:pt x="623570" y="2802256"/>
                </a:lnTo>
                <a:lnTo>
                  <a:pt x="610553" y="2801304"/>
                </a:lnTo>
                <a:lnTo>
                  <a:pt x="597535" y="2799716"/>
                </a:lnTo>
                <a:lnTo>
                  <a:pt x="584518" y="2797811"/>
                </a:lnTo>
                <a:lnTo>
                  <a:pt x="571818" y="2795906"/>
                </a:lnTo>
                <a:lnTo>
                  <a:pt x="558800" y="2793684"/>
                </a:lnTo>
                <a:lnTo>
                  <a:pt x="546100" y="2791144"/>
                </a:lnTo>
                <a:lnTo>
                  <a:pt x="533718" y="2788286"/>
                </a:lnTo>
                <a:lnTo>
                  <a:pt x="517525" y="2784794"/>
                </a:lnTo>
                <a:lnTo>
                  <a:pt x="501968" y="2780666"/>
                </a:lnTo>
                <a:lnTo>
                  <a:pt x="485775" y="2775904"/>
                </a:lnTo>
                <a:lnTo>
                  <a:pt x="470218" y="2771141"/>
                </a:lnTo>
                <a:lnTo>
                  <a:pt x="454660" y="2765744"/>
                </a:lnTo>
                <a:lnTo>
                  <a:pt x="439103" y="2760029"/>
                </a:lnTo>
                <a:lnTo>
                  <a:pt x="424180" y="2753679"/>
                </a:lnTo>
                <a:lnTo>
                  <a:pt x="408940" y="2747329"/>
                </a:lnTo>
                <a:lnTo>
                  <a:pt x="394018" y="2740661"/>
                </a:lnTo>
                <a:lnTo>
                  <a:pt x="379095" y="2733676"/>
                </a:lnTo>
                <a:lnTo>
                  <a:pt x="364173" y="2725739"/>
                </a:lnTo>
                <a:lnTo>
                  <a:pt x="349568" y="2717801"/>
                </a:lnTo>
                <a:lnTo>
                  <a:pt x="335598" y="2709864"/>
                </a:lnTo>
                <a:lnTo>
                  <a:pt x="321310" y="2700974"/>
                </a:lnTo>
                <a:lnTo>
                  <a:pt x="307023" y="2692084"/>
                </a:lnTo>
                <a:lnTo>
                  <a:pt x="293370" y="2682559"/>
                </a:lnTo>
                <a:lnTo>
                  <a:pt x="279718" y="2673034"/>
                </a:lnTo>
                <a:lnTo>
                  <a:pt x="266065" y="2663191"/>
                </a:lnTo>
                <a:lnTo>
                  <a:pt x="253047" y="2652396"/>
                </a:lnTo>
                <a:lnTo>
                  <a:pt x="240347" y="2641601"/>
                </a:lnTo>
                <a:lnTo>
                  <a:pt x="227647" y="2630489"/>
                </a:lnTo>
                <a:lnTo>
                  <a:pt x="214947" y="2619059"/>
                </a:lnTo>
                <a:lnTo>
                  <a:pt x="203200" y="2607629"/>
                </a:lnTo>
                <a:lnTo>
                  <a:pt x="190817" y="2595563"/>
                </a:lnTo>
                <a:lnTo>
                  <a:pt x="179387" y="2582863"/>
                </a:lnTo>
                <a:lnTo>
                  <a:pt x="167957" y="2570163"/>
                </a:lnTo>
                <a:lnTo>
                  <a:pt x="156845" y="2556828"/>
                </a:lnTo>
                <a:lnTo>
                  <a:pt x="146050" y="2543493"/>
                </a:lnTo>
                <a:lnTo>
                  <a:pt x="135255" y="2529523"/>
                </a:lnTo>
                <a:lnTo>
                  <a:pt x="125095" y="2515553"/>
                </a:lnTo>
                <a:lnTo>
                  <a:pt x="115252" y="2500948"/>
                </a:lnTo>
                <a:lnTo>
                  <a:pt x="105410" y="2486343"/>
                </a:lnTo>
                <a:lnTo>
                  <a:pt x="96202" y="2471103"/>
                </a:lnTo>
                <a:lnTo>
                  <a:pt x="87630" y="2456181"/>
                </a:lnTo>
                <a:lnTo>
                  <a:pt x="79057" y="2440941"/>
                </a:lnTo>
                <a:lnTo>
                  <a:pt x="71437" y="2425383"/>
                </a:lnTo>
                <a:lnTo>
                  <a:pt x="63817" y="2409826"/>
                </a:lnTo>
                <a:lnTo>
                  <a:pt x="56515" y="2394268"/>
                </a:lnTo>
                <a:lnTo>
                  <a:pt x="50165" y="2378076"/>
                </a:lnTo>
                <a:lnTo>
                  <a:pt x="43815" y="2362518"/>
                </a:lnTo>
                <a:lnTo>
                  <a:pt x="38100" y="2346326"/>
                </a:lnTo>
                <a:lnTo>
                  <a:pt x="32385" y="2330451"/>
                </a:lnTo>
                <a:lnTo>
                  <a:pt x="27622" y="2313941"/>
                </a:lnTo>
                <a:lnTo>
                  <a:pt x="23177" y="2297748"/>
                </a:lnTo>
                <a:lnTo>
                  <a:pt x="19050" y="2281556"/>
                </a:lnTo>
                <a:lnTo>
                  <a:pt x="15240" y="2265363"/>
                </a:lnTo>
                <a:lnTo>
                  <a:pt x="11747" y="2248853"/>
                </a:lnTo>
                <a:lnTo>
                  <a:pt x="9207" y="2232343"/>
                </a:lnTo>
                <a:lnTo>
                  <a:pt x="6350" y="2216151"/>
                </a:lnTo>
                <a:lnTo>
                  <a:pt x="4445" y="2199641"/>
                </a:lnTo>
                <a:lnTo>
                  <a:pt x="2540" y="2182813"/>
                </a:lnTo>
                <a:lnTo>
                  <a:pt x="1587" y="2166303"/>
                </a:lnTo>
                <a:lnTo>
                  <a:pt x="635" y="2149793"/>
                </a:lnTo>
                <a:lnTo>
                  <a:pt x="0" y="2133283"/>
                </a:lnTo>
                <a:lnTo>
                  <a:pt x="0" y="2117091"/>
                </a:lnTo>
                <a:lnTo>
                  <a:pt x="317" y="2100581"/>
                </a:lnTo>
                <a:lnTo>
                  <a:pt x="952" y="2084071"/>
                </a:lnTo>
                <a:lnTo>
                  <a:pt x="2222" y="2067561"/>
                </a:lnTo>
                <a:lnTo>
                  <a:pt x="3810" y="2051051"/>
                </a:lnTo>
                <a:lnTo>
                  <a:pt x="5715" y="2034541"/>
                </a:lnTo>
                <a:lnTo>
                  <a:pt x="7937" y="2018666"/>
                </a:lnTo>
                <a:lnTo>
                  <a:pt x="10795" y="2002473"/>
                </a:lnTo>
                <a:lnTo>
                  <a:pt x="13652" y="1986598"/>
                </a:lnTo>
                <a:lnTo>
                  <a:pt x="17145" y="1970406"/>
                </a:lnTo>
                <a:lnTo>
                  <a:pt x="20955" y="1954213"/>
                </a:lnTo>
                <a:lnTo>
                  <a:pt x="24765" y="1938656"/>
                </a:lnTo>
                <a:lnTo>
                  <a:pt x="29527" y="1922463"/>
                </a:lnTo>
                <a:lnTo>
                  <a:pt x="34290" y="1906906"/>
                </a:lnTo>
                <a:lnTo>
                  <a:pt x="39687" y="1891666"/>
                </a:lnTo>
                <a:lnTo>
                  <a:pt x="45402" y="1876426"/>
                </a:lnTo>
                <a:lnTo>
                  <a:pt x="51752" y="1861186"/>
                </a:lnTo>
                <a:lnTo>
                  <a:pt x="58102" y="1845628"/>
                </a:lnTo>
                <a:lnTo>
                  <a:pt x="64452" y="1830706"/>
                </a:lnTo>
                <a:lnTo>
                  <a:pt x="71755" y="1815783"/>
                </a:lnTo>
                <a:lnTo>
                  <a:pt x="79375" y="1800861"/>
                </a:lnTo>
                <a:lnTo>
                  <a:pt x="87630" y="1786573"/>
                </a:lnTo>
                <a:lnTo>
                  <a:pt x="95567" y="1772286"/>
                </a:lnTo>
                <a:lnTo>
                  <a:pt x="104457" y="1757998"/>
                </a:lnTo>
                <a:lnTo>
                  <a:pt x="113030" y="1744028"/>
                </a:lnTo>
                <a:lnTo>
                  <a:pt x="122872" y="1730376"/>
                </a:lnTo>
                <a:lnTo>
                  <a:pt x="132397" y="1716723"/>
                </a:lnTo>
                <a:lnTo>
                  <a:pt x="142240" y="1703388"/>
                </a:lnTo>
                <a:lnTo>
                  <a:pt x="152717" y="1690053"/>
                </a:lnTo>
                <a:lnTo>
                  <a:pt x="163195" y="1677353"/>
                </a:lnTo>
                <a:lnTo>
                  <a:pt x="174307" y="1664335"/>
                </a:lnTo>
                <a:lnTo>
                  <a:pt x="185737" y="1652270"/>
                </a:lnTo>
                <a:lnTo>
                  <a:pt x="197802" y="1639888"/>
                </a:lnTo>
                <a:lnTo>
                  <a:pt x="209867" y="1628140"/>
                </a:lnTo>
                <a:lnTo>
                  <a:pt x="222250" y="1616075"/>
                </a:lnTo>
                <a:lnTo>
                  <a:pt x="235267" y="1604646"/>
                </a:lnTo>
                <a:lnTo>
                  <a:pt x="248285" y="1593533"/>
                </a:lnTo>
                <a:lnTo>
                  <a:pt x="261937" y="1583056"/>
                </a:lnTo>
                <a:lnTo>
                  <a:pt x="275908" y="1572260"/>
                </a:lnTo>
                <a:lnTo>
                  <a:pt x="289878" y="1561783"/>
                </a:lnTo>
                <a:lnTo>
                  <a:pt x="304165" y="1552258"/>
                </a:lnTo>
                <a:lnTo>
                  <a:pt x="319088" y="1542416"/>
                </a:lnTo>
                <a:lnTo>
                  <a:pt x="334010" y="1533208"/>
                </a:lnTo>
                <a:lnTo>
                  <a:pt x="349250" y="1524318"/>
                </a:lnTo>
                <a:lnTo>
                  <a:pt x="364490" y="1516063"/>
                </a:lnTo>
                <a:lnTo>
                  <a:pt x="379730" y="1508443"/>
                </a:lnTo>
                <a:lnTo>
                  <a:pt x="395605" y="1500823"/>
                </a:lnTo>
                <a:lnTo>
                  <a:pt x="411163" y="1493838"/>
                </a:lnTo>
                <a:lnTo>
                  <a:pt x="426720" y="1486853"/>
                </a:lnTo>
                <a:lnTo>
                  <a:pt x="442913" y="1480821"/>
                </a:lnTo>
                <a:lnTo>
                  <a:pt x="459105" y="1475105"/>
                </a:lnTo>
                <a:lnTo>
                  <a:pt x="474980" y="1469708"/>
                </a:lnTo>
                <a:lnTo>
                  <a:pt x="491173" y="1464628"/>
                </a:lnTo>
                <a:lnTo>
                  <a:pt x="507365" y="1460183"/>
                </a:lnTo>
                <a:lnTo>
                  <a:pt x="523558" y="1456055"/>
                </a:lnTo>
                <a:lnTo>
                  <a:pt x="540068" y="1452245"/>
                </a:lnTo>
                <a:lnTo>
                  <a:pt x="556578" y="1449070"/>
                </a:lnTo>
                <a:lnTo>
                  <a:pt x="573088" y="1445895"/>
                </a:lnTo>
                <a:lnTo>
                  <a:pt x="589598" y="1443356"/>
                </a:lnTo>
                <a:lnTo>
                  <a:pt x="605790" y="1441451"/>
                </a:lnTo>
                <a:lnTo>
                  <a:pt x="622300" y="1439546"/>
                </a:lnTo>
                <a:lnTo>
                  <a:pt x="638810" y="1438275"/>
                </a:lnTo>
                <a:lnTo>
                  <a:pt x="655320" y="1437640"/>
                </a:lnTo>
                <a:lnTo>
                  <a:pt x="671830" y="1436688"/>
                </a:lnTo>
                <a:close/>
                <a:moveTo>
                  <a:pt x="1808801" y="0"/>
                </a:moveTo>
                <a:lnTo>
                  <a:pt x="1822779" y="318"/>
                </a:lnTo>
                <a:lnTo>
                  <a:pt x="1836121" y="635"/>
                </a:lnTo>
                <a:lnTo>
                  <a:pt x="1849463" y="1588"/>
                </a:lnTo>
                <a:lnTo>
                  <a:pt x="1862806" y="3177"/>
                </a:lnTo>
                <a:lnTo>
                  <a:pt x="1875830" y="4447"/>
                </a:lnTo>
                <a:lnTo>
                  <a:pt x="1888855" y="6353"/>
                </a:lnTo>
                <a:lnTo>
                  <a:pt x="1901562" y="8894"/>
                </a:lnTo>
                <a:lnTo>
                  <a:pt x="1914269" y="11435"/>
                </a:lnTo>
                <a:lnTo>
                  <a:pt x="1926658" y="14612"/>
                </a:lnTo>
                <a:lnTo>
                  <a:pt x="1939047" y="17471"/>
                </a:lnTo>
                <a:lnTo>
                  <a:pt x="1951119" y="21282"/>
                </a:lnTo>
                <a:lnTo>
                  <a:pt x="1963190" y="25412"/>
                </a:lnTo>
                <a:lnTo>
                  <a:pt x="1974944" y="29859"/>
                </a:lnTo>
                <a:lnTo>
                  <a:pt x="1986698" y="34306"/>
                </a:lnTo>
                <a:lnTo>
                  <a:pt x="1998452" y="39071"/>
                </a:lnTo>
                <a:lnTo>
                  <a:pt x="2009571" y="44471"/>
                </a:lnTo>
                <a:lnTo>
                  <a:pt x="2020689" y="49870"/>
                </a:lnTo>
                <a:lnTo>
                  <a:pt x="2031490" y="55906"/>
                </a:lnTo>
                <a:lnTo>
                  <a:pt x="2042291" y="61941"/>
                </a:lnTo>
                <a:lnTo>
                  <a:pt x="2053092" y="67976"/>
                </a:lnTo>
                <a:lnTo>
                  <a:pt x="2063257" y="74964"/>
                </a:lnTo>
                <a:lnTo>
                  <a:pt x="2073741" y="81953"/>
                </a:lnTo>
                <a:lnTo>
                  <a:pt x="2083589" y="89259"/>
                </a:lnTo>
                <a:lnTo>
                  <a:pt x="2093754" y="96564"/>
                </a:lnTo>
                <a:lnTo>
                  <a:pt x="2103284" y="104506"/>
                </a:lnTo>
                <a:lnTo>
                  <a:pt x="2112814" y="112447"/>
                </a:lnTo>
                <a:lnTo>
                  <a:pt x="2122027" y="120388"/>
                </a:lnTo>
                <a:lnTo>
                  <a:pt x="2131239" y="129282"/>
                </a:lnTo>
                <a:lnTo>
                  <a:pt x="2139816" y="138176"/>
                </a:lnTo>
                <a:lnTo>
                  <a:pt x="2148711" y="147070"/>
                </a:lnTo>
                <a:lnTo>
                  <a:pt x="2157288" y="156282"/>
                </a:lnTo>
                <a:lnTo>
                  <a:pt x="2165548" y="165811"/>
                </a:lnTo>
                <a:lnTo>
                  <a:pt x="2173490" y="175658"/>
                </a:lnTo>
                <a:lnTo>
                  <a:pt x="2181749" y="185505"/>
                </a:lnTo>
                <a:lnTo>
                  <a:pt x="2189373" y="195987"/>
                </a:lnTo>
                <a:lnTo>
                  <a:pt x="2196680" y="206152"/>
                </a:lnTo>
                <a:lnTo>
                  <a:pt x="2203986" y="216952"/>
                </a:lnTo>
                <a:lnTo>
                  <a:pt x="2211293" y="227752"/>
                </a:lnTo>
                <a:lnTo>
                  <a:pt x="2217646" y="238870"/>
                </a:lnTo>
                <a:lnTo>
                  <a:pt x="2224635" y="249987"/>
                </a:lnTo>
                <a:lnTo>
                  <a:pt x="2230671" y="261423"/>
                </a:lnTo>
                <a:lnTo>
                  <a:pt x="2237024" y="273175"/>
                </a:lnTo>
                <a:lnTo>
                  <a:pt x="2243060" y="285246"/>
                </a:lnTo>
                <a:lnTo>
                  <a:pt x="2248778" y="296999"/>
                </a:lnTo>
                <a:lnTo>
                  <a:pt x="2253861" y="309069"/>
                </a:lnTo>
                <a:lnTo>
                  <a:pt x="2259261" y="321458"/>
                </a:lnTo>
                <a:lnTo>
                  <a:pt x="2264344" y="334163"/>
                </a:lnTo>
                <a:lnTo>
                  <a:pt x="2269427" y="347187"/>
                </a:lnTo>
                <a:lnTo>
                  <a:pt x="2273874" y="359575"/>
                </a:lnTo>
                <a:lnTo>
                  <a:pt x="2278004" y="372599"/>
                </a:lnTo>
                <a:lnTo>
                  <a:pt x="2282452" y="386257"/>
                </a:lnTo>
                <a:lnTo>
                  <a:pt x="2286264" y="399598"/>
                </a:lnTo>
                <a:lnTo>
                  <a:pt x="2290076" y="412939"/>
                </a:lnTo>
                <a:lnTo>
                  <a:pt x="2292935" y="426598"/>
                </a:lnTo>
                <a:lnTo>
                  <a:pt x="2296429" y="440575"/>
                </a:lnTo>
                <a:lnTo>
                  <a:pt x="2299288" y="454233"/>
                </a:lnTo>
                <a:lnTo>
                  <a:pt x="2301830" y="468527"/>
                </a:lnTo>
                <a:lnTo>
                  <a:pt x="2304053" y="482504"/>
                </a:lnTo>
                <a:lnTo>
                  <a:pt x="2306595" y="497116"/>
                </a:lnTo>
                <a:lnTo>
                  <a:pt x="2308501" y="511410"/>
                </a:lnTo>
                <a:lnTo>
                  <a:pt x="2309772" y="526339"/>
                </a:lnTo>
                <a:lnTo>
                  <a:pt x="2311360" y="540633"/>
                </a:lnTo>
                <a:lnTo>
                  <a:pt x="2312630" y="555245"/>
                </a:lnTo>
                <a:lnTo>
                  <a:pt x="2313266" y="570174"/>
                </a:lnTo>
                <a:lnTo>
                  <a:pt x="2320255" y="573033"/>
                </a:lnTo>
                <a:lnTo>
                  <a:pt x="2327244" y="576209"/>
                </a:lnTo>
                <a:lnTo>
                  <a:pt x="2333597" y="579704"/>
                </a:lnTo>
                <a:lnTo>
                  <a:pt x="2339633" y="583515"/>
                </a:lnTo>
                <a:lnTo>
                  <a:pt x="2345351" y="587645"/>
                </a:lnTo>
                <a:lnTo>
                  <a:pt x="2350751" y="592727"/>
                </a:lnTo>
                <a:lnTo>
                  <a:pt x="2356152" y="597809"/>
                </a:lnTo>
                <a:lnTo>
                  <a:pt x="2361234" y="603527"/>
                </a:lnTo>
                <a:lnTo>
                  <a:pt x="2365364" y="609562"/>
                </a:lnTo>
                <a:lnTo>
                  <a:pt x="2369494" y="616233"/>
                </a:lnTo>
                <a:lnTo>
                  <a:pt x="2372988" y="622903"/>
                </a:lnTo>
                <a:lnTo>
                  <a:pt x="2376483" y="630527"/>
                </a:lnTo>
                <a:lnTo>
                  <a:pt x="2379024" y="638786"/>
                </a:lnTo>
                <a:lnTo>
                  <a:pt x="2381566" y="647362"/>
                </a:lnTo>
                <a:lnTo>
                  <a:pt x="2383472" y="656574"/>
                </a:lnTo>
                <a:lnTo>
                  <a:pt x="2384425" y="666103"/>
                </a:lnTo>
                <a:lnTo>
                  <a:pt x="2385378" y="674362"/>
                </a:lnTo>
                <a:lnTo>
                  <a:pt x="2385695" y="681985"/>
                </a:lnTo>
                <a:lnTo>
                  <a:pt x="2386013" y="689927"/>
                </a:lnTo>
                <a:lnTo>
                  <a:pt x="2385695" y="698503"/>
                </a:lnTo>
                <a:lnTo>
                  <a:pt x="2385378" y="706444"/>
                </a:lnTo>
                <a:lnTo>
                  <a:pt x="2384425" y="714703"/>
                </a:lnTo>
                <a:lnTo>
                  <a:pt x="2383472" y="723279"/>
                </a:lnTo>
                <a:lnTo>
                  <a:pt x="2381883" y="731538"/>
                </a:lnTo>
                <a:lnTo>
                  <a:pt x="2380295" y="740115"/>
                </a:lnTo>
                <a:lnTo>
                  <a:pt x="2378389" y="748373"/>
                </a:lnTo>
                <a:lnTo>
                  <a:pt x="2376483" y="756950"/>
                </a:lnTo>
                <a:lnTo>
                  <a:pt x="2374259" y="765526"/>
                </a:lnTo>
                <a:lnTo>
                  <a:pt x="2371400" y="773467"/>
                </a:lnTo>
                <a:lnTo>
                  <a:pt x="2368541" y="781726"/>
                </a:lnTo>
                <a:lnTo>
                  <a:pt x="2365364" y="789985"/>
                </a:lnTo>
                <a:lnTo>
                  <a:pt x="2361870" y="797926"/>
                </a:lnTo>
                <a:lnTo>
                  <a:pt x="2358376" y="805550"/>
                </a:lnTo>
                <a:lnTo>
                  <a:pt x="2354563" y="813173"/>
                </a:lnTo>
                <a:lnTo>
                  <a:pt x="2350434" y="820479"/>
                </a:lnTo>
                <a:lnTo>
                  <a:pt x="2346304" y="827785"/>
                </a:lnTo>
                <a:lnTo>
                  <a:pt x="2341539" y="834773"/>
                </a:lnTo>
                <a:lnTo>
                  <a:pt x="2337091" y="841444"/>
                </a:lnTo>
                <a:lnTo>
                  <a:pt x="2332009" y="848114"/>
                </a:lnTo>
                <a:lnTo>
                  <a:pt x="2326608" y="854149"/>
                </a:lnTo>
                <a:lnTo>
                  <a:pt x="2321843" y="859867"/>
                </a:lnTo>
                <a:lnTo>
                  <a:pt x="2316125" y="865585"/>
                </a:lnTo>
                <a:lnTo>
                  <a:pt x="2310407" y="870667"/>
                </a:lnTo>
                <a:lnTo>
                  <a:pt x="2304689" y="875432"/>
                </a:lnTo>
                <a:lnTo>
                  <a:pt x="2298335" y="879879"/>
                </a:lnTo>
                <a:lnTo>
                  <a:pt x="2292300" y="884008"/>
                </a:lnTo>
                <a:lnTo>
                  <a:pt x="2285628" y="887502"/>
                </a:lnTo>
                <a:lnTo>
                  <a:pt x="2279275" y="890996"/>
                </a:lnTo>
                <a:lnTo>
                  <a:pt x="2273239" y="915137"/>
                </a:lnTo>
                <a:lnTo>
                  <a:pt x="2266250" y="938643"/>
                </a:lnTo>
                <a:lnTo>
                  <a:pt x="2258626" y="962467"/>
                </a:lnTo>
                <a:lnTo>
                  <a:pt x="2251002" y="986290"/>
                </a:lnTo>
                <a:lnTo>
                  <a:pt x="2242425" y="1009161"/>
                </a:lnTo>
                <a:lnTo>
                  <a:pt x="2233212" y="1032031"/>
                </a:lnTo>
                <a:lnTo>
                  <a:pt x="2223682" y="1054584"/>
                </a:lnTo>
                <a:lnTo>
                  <a:pt x="2213834" y="1076819"/>
                </a:lnTo>
                <a:lnTo>
                  <a:pt x="2203351" y="1098419"/>
                </a:lnTo>
                <a:lnTo>
                  <a:pt x="2192232" y="1119701"/>
                </a:lnTo>
                <a:lnTo>
                  <a:pt x="2180479" y="1140348"/>
                </a:lnTo>
                <a:lnTo>
                  <a:pt x="2168407" y="1160360"/>
                </a:lnTo>
                <a:lnTo>
                  <a:pt x="2155700" y="1179736"/>
                </a:lnTo>
                <a:lnTo>
                  <a:pt x="2142358" y="1198477"/>
                </a:lnTo>
                <a:lnTo>
                  <a:pt x="2128380" y="1216901"/>
                </a:lnTo>
                <a:lnTo>
                  <a:pt x="2114403" y="1234054"/>
                </a:lnTo>
                <a:lnTo>
                  <a:pt x="2106779" y="1242630"/>
                </a:lnTo>
                <a:lnTo>
                  <a:pt x="2099472" y="1250889"/>
                </a:lnTo>
                <a:lnTo>
                  <a:pt x="2091848" y="1259148"/>
                </a:lnTo>
                <a:lnTo>
                  <a:pt x="2083589" y="1266771"/>
                </a:lnTo>
                <a:lnTo>
                  <a:pt x="2075647" y="1274395"/>
                </a:lnTo>
                <a:lnTo>
                  <a:pt x="2067705" y="1282018"/>
                </a:lnTo>
                <a:lnTo>
                  <a:pt x="2059445" y="1289006"/>
                </a:lnTo>
                <a:lnTo>
                  <a:pt x="2051186" y="1295994"/>
                </a:lnTo>
                <a:lnTo>
                  <a:pt x="2042609" y="1302665"/>
                </a:lnTo>
                <a:lnTo>
                  <a:pt x="2034032" y="1309018"/>
                </a:lnTo>
                <a:lnTo>
                  <a:pt x="2025137" y="1315688"/>
                </a:lnTo>
                <a:lnTo>
                  <a:pt x="2016242" y="1321724"/>
                </a:lnTo>
                <a:lnTo>
                  <a:pt x="2007029" y="1327441"/>
                </a:lnTo>
                <a:lnTo>
                  <a:pt x="1997817" y="1332841"/>
                </a:lnTo>
                <a:lnTo>
                  <a:pt x="1988922" y="1338241"/>
                </a:lnTo>
                <a:lnTo>
                  <a:pt x="1979074" y="1343324"/>
                </a:lnTo>
                <a:lnTo>
                  <a:pt x="1969544" y="1348088"/>
                </a:lnTo>
                <a:lnTo>
                  <a:pt x="1960014" y="1352535"/>
                </a:lnTo>
                <a:lnTo>
                  <a:pt x="1950166" y="1356665"/>
                </a:lnTo>
                <a:lnTo>
                  <a:pt x="1940000" y="1360477"/>
                </a:lnTo>
                <a:lnTo>
                  <a:pt x="1929835" y="1364288"/>
                </a:lnTo>
                <a:lnTo>
                  <a:pt x="1919352" y="1367782"/>
                </a:lnTo>
                <a:lnTo>
                  <a:pt x="1909186" y="1370641"/>
                </a:lnTo>
                <a:lnTo>
                  <a:pt x="1898703" y="1373500"/>
                </a:lnTo>
                <a:lnTo>
                  <a:pt x="1888220" y="1375724"/>
                </a:lnTo>
                <a:lnTo>
                  <a:pt x="1877101" y="1377947"/>
                </a:lnTo>
                <a:lnTo>
                  <a:pt x="1865982" y="1379853"/>
                </a:lnTo>
                <a:lnTo>
                  <a:pt x="1854864" y="1381123"/>
                </a:lnTo>
                <a:lnTo>
                  <a:pt x="1843745" y="1382712"/>
                </a:lnTo>
                <a:lnTo>
                  <a:pt x="1832309" y="1383347"/>
                </a:lnTo>
                <a:lnTo>
                  <a:pt x="1820873" y="1383665"/>
                </a:lnTo>
                <a:lnTo>
                  <a:pt x="1808801" y="1384300"/>
                </a:lnTo>
                <a:lnTo>
                  <a:pt x="1797365" y="1383665"/>
                </a:lnTo>
                <a:lnTo>
                  <a:pt x="1785929" y="1383347"/>
                </a:lnTo>
                <a:lnTo>
                  <a:pt x="1774493" y="1382712"/>
                </a:lnTo>
                <a:lnTo>
                  <a:pt x="1763374" y="1381441"/>
                </a:lnTo>
                <a:lnTo>
                  <a:pt x="1752256" y="1379853"/>
                </a:lnTo>
                <a:lnTo>
                  <a:pt x="1741137" y="1377947"/>
                </a:lnTo>
                <a:lnTo>
                  <a:pt x="1730336" y="1375724"/>
                </a:lnTo>
                <a:lnTo>
                  <a:pt x="1719535" y="1373500"/>
                </a:lnTo>
                <a:lnTo>
                  <a:pt x="1709052" y="1370641"/>
                </a:lnTo>
                <a:lnTo>
                  <a:pt x="1698569" y="1367782"/>
                </a:lnTo>
                <a:lnTo>
                  <a:pt x="1688721" y="1364606"/>
                </a:lnTo>
                <a:lnTo>
                  <a:pt x="1678238" y="1360794"/>
                </a:lnTo>
                <a:lnTo>
                  <a:pt x="1668390" y="1356982"/>
                </a:lnTo>
                <a:lnTo>
                  <a:pt x="1658542" y="1352853"/>
                </a:lnTo>
                <a:lnTo>
                  <a:pt x="1649012" y="1348088"/>
                </a:lnTo>
                <a:lnTo>
                  <a:pt x="1639164" y="1343641"/>
                </a:lnTo>
                <a:lnTo>
                  <a:pt x="1630269" y="1338559"/>
                </a:lnTo>
                <a:lnTo>
                  <a:pt x="1620421" y="1333794"/>
                </a:lnTo>
                <a:lnTo>
                  <a:pt x="1611526" y="1327759"/>
                </a:lnTo>
                <a:lnTo>
                  <a:pt x="1602632" y="1322042"/>
                </a:lnTo>
                <a:lnTo>
                  <a:pt x="1593737" y="1316324"/>
                </a:lnTo>
                <a:lnTo>
                  <a:pt x="1584842" y="1309971"/>
                </a:lnTo>
                <a:lnTo>
                  <a:pt x="1576265" y="1303936"/>
                </a:lnTo>
                <a:lnTo>
                  <a:pt x="1567688" y="1296947"/>
                </a:lnTo>
                <a:lnTo>
                  <a:pt x="1559746" y="1289959"/>
                </a:lnTo>
                <a:lnTo>
                  <a:pt x="1551169" y="1282653"/>
                </a:lnTo>
                <a:lnTo>
                  <a:pt x="1543227" y="1275348"/>
                </a:lnTo>
                <a:lnTo>
                  <a:pt x="1535285" y="1267724"/>
                </a:lnTo>
                <a:lnTo>
                  <a:pt x="1527661" y="1260100"/>
                </a:lnTo>
                <a:lnTo>
                  <a:pt x="1520037" y="1252159"/>
                </a:lnTo>
                <a:lnTo>
                  <a:pt x="1512095" y="1244218"/>
                </a:lnTo>
                <a:lnTo>
                  <a:pt x="1505106" y="1235642"/>
                </a:lnTo>
                <a:lnTo>
                  <a:pt x="1490811" y="1218489"/>
                </a:lnTo>
                <a:lnTo>
                  <a:pt x="1477151" y="1200383"/>
                </a:lnTo>
                <a:lnTo>
                  <a:pt x="1463491" y="1181642"/>
                </a:lnTo>
                <a:lnTo>
                  <a:pt x="1451102" y="1162583"/>
                </a:lnTo>
                <a:lnTo>
                  <a:pt x="1438712" y="1142572"/>
                </a:lnTo>
                <a:lnTo>
                  <a:pt x="1426958" y="1121925"/>
                </a:lnTo>
                <a:lnTo>
                  <a:pt x="1415840" y="1101278"/>
                </a:lnTo>
                <a:lnTo>
                  <a:pt x="1405357" y="1079678"/>
                </a:lnTo>
                <a:lnTo>
                  <a:pt x="1395191" y="1057760"/>
                </a:lnTo>
                <a:lnTo>
                  <a:pt x="1385979" y="1035525"/>
                </a:lnTo>
                <a:lnTo>
                  <a:pt x="1376766" y="1012972"/>
                </a:lnTo>
                <a:lnTo>
                  <a:pt x="1368189" y="989467"/>
                </a:lnTo>
                <a:lnTo>
                  <a:pt x="1360247" y="966278"/>
                </a:lnTo>
                <a:lnTo>
                  <a:pt x="1352941" y="943090"/>
                </a:lnTo>
                <a:lnTo>
                  <a:pt x="1346269" y="919267"/>
                </a:lnTo>
                <a:lnTo>
                  <a:pt x="1339598" y="895126"/>
                </a:lnTo>
                <a:lnTo>
                  <a:pt x="1332292" y="892902"/>
                </a:lnTo>
                <a:lnTo>
                  <a:pt x="1324985" y="889726"/>
                </a:lnTo>
                <a:lnTo>
                  <a:pt x="1318314" y="886232"/>
                </a:lnTo>
                <a:lnTo>
                  <a:pt x="1311325" y="882420"/>
                </a:lnTo>
                <a:lnTo>
                  <a:pt x="1304654" y="878290"/>
                </a:lnTo>
                <a:lnTo>
                  <a:pt x="1298619" y="873208"/>
                </a:lnTo>
                <a:lnTo>
                  <a:pt x="1292265" y="867808"/>
                </a:lnTo>
                <a:lnTo>
                  <a:pt x="1286547" y="862726"/>
                </a:lnTo>
                <a:lnTo>
                  <a:pt x="1280829" y="856373"/>
                </a:lnTo>
                <a:lnTo>
                  <a:pt x="1274793" y="850020"/>
                </a:lnTo>
                <a:lnTo>
                  <a:pt x="1269710" y="843032"/>
                </a:lnTo>
                <a:lnTo>
                  <a:pt x="1264627" y="836044"/>
                </a:lnTo>
                <a:lnTo>
                  <a:pt x="1259545" y="828738"/>
                </a:lnTo>
                <a:lnTo>
                  <a:pt x="1255097" y="821114"/>
                </a:lnTo>
                <a:lnTo>
                  <a:pt x="1250968" y="813491"/>
                </a:lnTo>
                <a:lnTo>
                  <a:pt x="1246520" y="805550"/>
                </a:lnTo>
                <a:lnTo>
                  <a:pt x="1242708" y="796973"/>
                </a:lnTo>
                <a:lnTo>
                  <a:pt x="1239214" y="788714"/>
                </a:lnTo>
                <a:lnTo>
                  <a:pt x="1236037" y="780138"/>
                </a:lnTo>
                <a:lnTo>
                  <a:pt x="1232860" y="771562"/>
                </a:lnTo>
                <a:lnTo>
                  <a:pt x="1230001" y="762667"/>
                </a:lnTo>
                <a:lnTo>
                  <a:pt x="1227460" y="753773"/>
                </a:lnTo>
                <a:lnTo>
                  <a:pt x="1225554" y="745197"/>
                </a:lnTo>
                <a:lnTo>
                  <a:pt x="1223648" y="735985"/>
                </a:lnTo>
                <a:lnTo>
                  <a:pt x="1222059" y="727091"/>
                </a:lnTo>
                <a:lnTo>
                  <a:pt x="1220471" y="718197"/>
                </a:lnTo>
                <a:lnTo>
                  <a:pt x="1219836" y="708985"/>
                </a:lnTo>
                <a:lnTo>
                  <a:pt x="1219200" y="700409"/>
                </a:lnTo>
                <a:lnTo>
                  <a:pt x="1219200" y="691832"/>
                </a:lnTo>
                <a:lnTo>
                  <a:pt x="1219200" y="682938"/>
                </a:lnTo>
                <a:lnTo>
                  <a:pt x="1219518" y="674680"/>
                </a:lnTo>
                <a:lnTo>
                  <a:pt x="1220153" y="666103"/>
                </a:lnTo>
                <a:lnTo>
                  <a:pt x="1221742" y="655621"/>
                </a:lnTo>
                <a:lnTo>
                  <a:pt x="1223648" y="645456"/>
                </a:lnTo>
                <a:lnTo>
                  <a:pt x="1226824" y="635927"/>
                </a:lnTo>
                <a:lnTo>
                  <a:pt x="1229683" y="627350"/>
                </a:lnTo>
                <a:lnTo>
                  <a:pt x="1233496" y="618774"/>
                </a:lnTo>
                <a:lnTo>
                  <a:pt x="1237943" y="611468"/>
                </a:lnTo>
                <a:lnTo>
                  <a:pt x="1242708" y="604162"/>
                </a:lnTo>
                <a:lnTo>
                  <a:pt x="1248108" y="598127"/>
                </a:lnTo>
                <a:lnTo>
                  <a:pt x="1253827" y="592409"/>
                </a:lnTo>
                <a:lnTo>
                  <a:pt x="1259862" y="587009"/>
                </a:lnTo>
                <a:lnTo>
                  <a:pt x="1266534" y="581927"/>
                </a:lnTo>
                <a:lnTo>
                  <a:pt x="1273522" y="577798"/>
                </a:lnTo>
                <a:lnTo>
                  <a:pt x="1280829" y="574304"/>
                </a:lnTo>
                <a:lnTo>
                  <a:pt x="1288453" y="570809"/>
                </a:lnTo>
                <a:lnTo>
                  <a:pt x="1296395" y="568268"/>
                </a:lnTo>
                <a:lnTo>
                  <a:pt x="1304654" y="566045"/>
                </a:lnTo>
                <a:lnTo>
                  <a:pt x="1305607" y="551115"/>
                </a:lnTo>
                <a:lnTo>
                  <a:pt x="1306560" y="536504"/>
                </a:lnTo>
                <a:lnTo>
                  <a:pt x="1308149" y="521892"/>
                </a:lnTo>
                <a:lnTo>
                  <a:pt x="1310055" y="507598"/>
                </a:lnTo>
                <a:lnTo>
                  <a:pt x="1311961" y="493304"/>
                </a:lnTo>
                <a:lnTo>
                  <a:pt x="1314502" y="479010"/>
                </a:lnTo>
                <a:lnTo>
                  <a:pt x="1316726" y="465033"/>
                </a:lnTo>
                <a:lnTo>
                  <a:pt x="1319267" y="450739"/>
                </a:lnTo>
                <a:lnTo>
                  <a:pt x="1322444" y="437081"/>
                </a:lnTo>
                <a:lnTo>
                  <a:pt x="1325303" y="423104"/>
                </a:lnTo>
                <a:lnTo>
                  <a:pt x="1328797" y="409763"/>
                </a:lnTo>
                <a:lnTo>
                  <a:pt x="1332610" y="396422"/>
                </a:lnTo>
                <a:lnTo>
                  <a:pt x="1336422" y="383081"/>
                </a:lnTo>
                <a:lnTo>
                  <a:pt x="1340869" y="370057"/>
                </a:lnTo>
                <a:lnTo>
                  <a:pt x="1344999" y="357034"/>
                </a:lnTo>
                <a:lnTo>
                  <a:pt x="1349446" y="344010"/>
                </a:lnTo>
                <a:lnTo>
                  <a:pt x="1354529" y="331305"/>
                </a:lnTo>
                <a:lnTo>
                  <a:pt x="1359612" y="319234"/>
                </a:lnTo>
                <a:lnTo>
                  <a:pt x="1365012" y="306528"/>
                </a:lnTo>
                <a:lnTo>
                  <a:pt x="1370095" y="294775"/>
                </a:lnTo>
                <a:lnTo>
                  <a:pt x="1376131" y="282705"/>
                </a:lnTo>
                <a:lnTo>
                  <a:pt x="1382167" y="270952"/>
                </a:lnTo>
                <a:lnTo>
                  <a:pt x="1388202" y="259517"/>
                </a:lnTo>
                <a:lnTo>
                  <a:pt x="1394873" y="248081"/>
                </a:lnTo>
                <a:lnTo>
                  <a:pt x="1401227" y="236964"/>
                </a:lnTo>
                <a:lnTo>
                  <a:pt x="1408216" y="225846"/>
                </a:lnTo>
                <a:lnTo>
                  <a:pt x="1414887" y="215046"/>
                </a:lnTo>
                <a:lnTo>
                  <a:pt x="1422193" y="204246"/>
                </a:lnTo>
                <a:lnTo>
                  <a:pt x="1429817" y="194082"/>
                </a:lnTo>
                <a:lnTo>
                  <a:pt x="1437759" y="183917"/>
                </a:lnTo>
                <a:lnTo>
                  <a:pt x="1445701" y="174070"/>
                </a:lnTo>
                <a:lnTo>
                  <a:pt x="1453643" y="164541"/>
                </a:lnTo>
                <a:lnTo>
                  <a:pt x="1461585" y="155011"/>
                </a:lnTo>
                <a:lnTo>
                  <a:pt x="1470480" y="145799"/>
                </a:lnTo>
                <a:lnTo>
                  <a:pt x="1479057" y="136588"/>
                </a:lnTo>
                <a:lnTo>
                  <a:pt x="1488269" y="128329"/>
                </a:lnTo>
                <a:lnTo>
                  <a:pt x="1496846" y="119753"/>
                </a:lnTo>
                <a:lnTo>
                  <a:pt x="1506377" y="111494"/>
                </a:lnTo>
                <a:lnTo>
                  <a:pt x="1515589" y="103235"/>
                </a:lnTo>
                <a:lnTo>
                  <a:pt x="1525755" y="95611"/>
                </a:lnTo>
                <a:lnTo>
                  <a:pt x="1535285" y="88306"/>
                </a:lnTo>
                <a:lnTo>
                  <a:pt x="1545133" y="81000"/>
                </a:lnTo>
                <a:lnTo>
                  <a:pt x="1555616" y="74329"/>
                </a:lnTo>
                <a:lnTo>
                  <a:pt x="1565781" y="67659"/>
                </a:lnTo>
                <a:lnTo>
                  <a:pt x="1576582" y="61306"/>
                </a:lnTo>
                <a:lnTo>
                  <a:pt x="1587383" y="54953"/>
                </a:lnTo>
                <a:lnTo>
                  <a:pt x="1597866" y="49235"/>
                </a:lnTo>
                <a:lnTo>
                  <a:pt x="1608985" y="44153"/>
                </a:lnTo>
                <a:lnTo>
                  <a:pt x="1620421" y="38753"/>
                </a:lnTo>
                <a:lnTo>
                  <a:pt x="1632175" y="33988"/>
                </a:lnTo>
                <a:lnTo>
                  <a:pt x="1643611" y="29541"/>
                </a:lnTo>
                <a:lnTo>
                  <a:pt x="1655365" y="25412"/>
                </a:lnTo>
                <a:lnTo>
                  <a:pt x="1667119" y="20965"/>
                </a:lnTo>
                <a:lnTo>
                  <a:pt x="1679508" y="17471"/>
                </a:lnTo>
                <a:lnTo>
                  <a:pt x="1691898" y="14294"/>
                </a:lnTo>
                <a:lnTo>
                  <a:pt x="1703969" y="11435"/>
                </a:lnTo>
                <a:lnTo>
                  <a:pt x="1716676" y="8894"/>
                </a:lnTo>
                <a:lnTo>
                  <a:pt x="1729383" y="6353"/>
                </a:lnTo>
                <a:lnTo>
                  <a:pt x="1742408" y="4447"/>
                </a:lnTo>
                <a:lnTo>
                  <a:pt x="1755432" y="3177"/>
                </a:lnTo>
                <a:lnTo>
                  <a:pt x="1768457" y="1588"/>
                </a:lnTo>
                <a:lnTo>
                  <a:pt x="1781799" y="635"/>
                </a:lnTo>
                <a:lnTo>
                  <a:pt x="1795459" y="318"/>
                </a:lnTo>
                <a:lnTo>
                  <a:pt x="1808801"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ndParaRPr>
          </a:p>
        </p:txBody>
      </p:sp>
      <p:sp>
        <p:nvSpPr>
          <p:cNvPr id="1048765" name="KSO_Shape"/>
          <p:cNvSpPr/>
          <p:nvPr/>
        </p:nvSpPr>
        <p:spPr bwMode="auto">
          <a:xfrm>
            <a:off x="1900288" y="2446842"/>
            <a:ext cx="824163" cy="686803"/>
          </a:xfrm>
          <a:custGeom>
            <a:avLst/>
            <a:gdLst>
              <a:gd name="T0" fmla="*/ 955059 w 2209801"/>
              <a:gd name="T1" fmla="*/ 1423299 h 1841500"/>
              <a:gd name="T2" fmla="*/ 895052 w 2209801"/>
              <a:gd name="T3" fmla="*/ 1587500 h 1841500"/>
              <a:gd name="T4" fmla="*/ 923404 w 2209801"/>
              <a:gd name="T5" fmla="*/ 1417259 h 1841500"/>
              <a:gd name="T6" fmla="*/ 1072157 w 2209801"/>
              <a:gd name="T7" fmla="*/ 1271642 h 1841500"/>
              <a:gd name="T8" fmla="*/ 1293954 w 2209801"/>
              <a:gd name="T9" fmla="*/ 1359503 h 1841500"/>
              <a:gd name="T10" fmla="*/ 1335967 w 2209801"/>
              <a:gd name="T11" fmla="*/ 1501556 h 1841500"/>
              <a:gd name="T12" fmla="*/ 1274311 w 2209801"/>
              <a:gd name="T13" fmla="*/ 1562319 h 1841500"/>
              <a:gd name="T14" fmla="*/ 873125 w 2209801"/>
              <a:gd name="T15" fmla="*/ 1587500 h 1841500"/>
              <a:gd name="T16" fmla="*/ 577942 w 2209801"/>
              <a:gd name="T17" fmla="*/ 1554929 h 1841500"/>
              <a:gd name="T18" fmla="*/ 544114 w 2209801"/>
              <a:gd name="T19" fmla="*/ 1464059 h 1841500"/>
              <a:gd name="T20" fmla="*/ 595402 w 2209801"/>
              <a:gd name="T21" fmla="*/ 1347459 h 1841500"/>
              <a:gd name="T22" fmla="*/ 627526 w 2209801"/>
              <a:gd name="T23" fmla="*/ 1099148 h 1841500"/>
              <a:gd name="T24" fmla="*/ 1266277 w 2209801"/>
              <a:gd name="T25" fmla="*/ 1066149 h 1841500"/>
              <a:gd name="T26" fmla="*/ 1003177 w 2209801"/>
              <a:gd name="T27" fmla="*/ 854484 h 1841500"/>
              <a:gd name="T28" fmla="*/ 1079202 w 2209801"/>
              <a:gd name="T29" fmla="*/ 950119 h 1841500"/>
              <a:gd name="T30" fmla="*/ 1067675 w 2209801"/>
              <a:gd name="T31" fmla="*/ 1108872 h 1841500"/>
              <a:gd name="T32" fmla="*/ 953225 w 2209801"/>
              <a:gd name="T33" fmla="*/ 1311890 h 1841500"/>
              <a:gd name="T34" fmla="*/ 872260 w 2209801"/>
              <a:gd name="T35" fmla="*/ 1264346 h 1841500"/>
              <a:gd name="T36" fmla="*/ 790471 w 2209801"/>
              <a:gd name="T37" fmla="*/ 1041381 h 1841500"/>
              <a:gd name="T38" fmla="*/ 818192 w 2209801"/>
              <a:gd name="T39" fmla="*/ 906400 h 1841500"/>
              <a:gd name="T40" fmla="*/ 915350 w 2209801"/>
              <a:gd name="T41" fmla="*/ 839456 h 1841500"/>
              <a:gd name="T42" fmla="*/ 1512192 w 2209801"/>
              <a:gd name="T43" fmla="*/ 495955 h 1841500"/>
              <a:gd name="T44" fmla="*/ 1531786 w 2209801"/>
              <a:gd name="T45" fmla="*/ 617625 h 1841500"/>
              <a:gd name="T46" fmla="*/ 1466470 w 2209801"/>
              <a:gd name="T47" fmla="*/ 695548 h 1841500"/>
              <a:gd name="T48" fmla="*/ 1457761 w 2209801"/>
              <a:gd name="T49" fmla="*/ 544076 h 1841500"/>
              <a:gd name="T50" fmla="*/ 443702 w 2209801"/>
              <a:gd name="T51" fmla="*/ 533140 h 1841500"/>
              <a:gd name="T52" fmla="*/ 430094 w 2209801"/>
              <a:gd name="T53" fmla="*/ 637310 h 1841500"/>
              <a:gd name="T54" fmla="*/ 363416 w 2209801"/>
              <a:gd name="T55" fmla="*/ 670941 h 1841500"/>
              <a:gd name="T56" fmla="*/ 351986 w 2209801"/>
              <a:gd name="T57" fmla="*/ 539428 h 1841500"/>
              <a:gd name="T58" fmla="*/ 1772035 w 2209801"/>
              <a:gd name="T59" fmla="*/ 480584 h 1841500"/>
              <a:gd name="T60" fmla="*/ 1884987 w 2209801"/>
              <a:gd name="T61" fmla="*/ 562627 h 1841500"/>
              <a:gd name="T62" fmla="*/ 1897324 w 2209801"/>
              <a:gd name="T63" fmla="*/ 701825 h 1841500"/>
              <a:gd name="T64" fmla="*/ 1762440 w 2209801"/>
              <a:gd name="T65" fmla="*/ 739291 h 1841500"/>
              <a:gd name="T66" fmla="*/ 1234797 w 2209801"/>
              <a:gd name="T67" fmla="*/ 737650 h 1841500"/>
              <a:gd name="T68" fmla="*/ 1110981 w 2209801"/>
              <a:gd name="T69" fmla="*/ 699091 h 1841500"/>
              <a:gd name="T70" fmla="*/ 1128512 w 2209801"/>
              <a:gd name="T71" fmla="*/ 556063 h 1841500"/>
              <a:gd name="T72" fmla="*/ 1266025 w 2209801"/>
              <a:gd name="T73" fmla="*/ 472106 h 1841500"/>
              <a:gd name="T74" fmla="*/ 665986 w 2209801"/>
              <a:gd name="T75" fmla="*/ 480584 h 1841500"/>
              <a:gd name="T76" fmla="*/ 779212 w 2209801"/>
              <a:gd name="T77" fmla="*/ 562627 h 1841500"/>
              <a:gd name="T78" fmla="*/ 791001 w 2209801"/>
              <a:gd name="T79" fmla="*/ 701825 h 1841500"/>
              <a:gd name="T80" fmla="*/ 656664 w 2209801"/>
              <a:gd name="T81" fmla="*/ 739291 h 1841500"/>
              <a:gd name="T82" fmla="*/ 129021 w 2209801"/>
              <a:gd name="T83" fmla="*/ 737650 h 1841500"/>
              <a:gd name="T84" fmla="*/ 5204 w 2209801"/>
              <a:gd name="T85" fmla="*/ 699091 h 1841500"/>
              <a:gd name="T86" fmla="*/ 22736 w 2209801"/>
              <a:gd name="T87" fmla="*/ 556063 h 1841500"/>
              <a:gd name="T88" fmla="*/ 159975 w 2209801"/>
              <a:gd name="T89" fmla="*/ 472106 h 1841500"/>
              <a:gd name="T90" fmla="*/ 1069099 w 2209801"/>
              <a:gd name="T91" fmla="*/ 359725 h 1841500"/>
              <a:gd name="T92" fmla="*/ 1569828 w 2209801"/>
              <a:gd name="T93" fmla="*/ 16989 h 1841500"/>
              <a:gd name="T94" fmla="*/ 1645510 w 2209801"/>
              <a:gd name="T95" fmla="*/ 112622 h 1841500"/>
              <a:gd name="T96" fmla="*/ 1633992 w 2209801"/>
              <a:gd name="T97" fmla="*/ 272099 h 1841500"/>
              <a:gd name="T98" fmla="*/ 1520196 w 2209801"/>
              <a:gd name="T99" fmla="*/ 475421 h 1841500"/>
              <a:gd name="T100" fmla="*/ 1439030 w 2209801"/>
              <a:gd name="T101" fmla="*/ 428016 h 1841500"/>
              <a:gd name="T102" fmla="*/ 1357591 w 2209801"/>
              <a:gd name="T103" fmla="*/ 204417 h 1841500"/>
              <a:gd name="T104" fmla="*/ 1384737 w 2209801"/>
              <a:gd name="T105" fmla="*/ 68778 h 1841500"/>
              <a:gd name="T106" fmla="*/ 1482081 w 2209801"/>
              <a:gd name="T107" fmla="*/ 1918 h 1841500"/>
              <a:gd name="T108" fmla="*/ 483001 w 2209801"/>
              <a:gd name="T109" fmla="*/ 29046 h 1841500"/>
              <a:gd name="T110" fmla="*/ 545508 w 2209801"/>
              <a:gd name="T111" fmla="*/ 137283 h 1841500"/>
              <a:gd name="T112" fmla="*/ 513571 w 2209801"/>
              <a:gd name="T113" fmla="*/ 304434 h 1841500"/>
              <a:gd name="T114" fmla="*/ 403843 w 2209801"/>
              <a:gd name="T115" fmla="*/ 481997 h 1841500"/>
              <a:gd name="T116" fmla="*/ 310765 w 2209801"/>
              <a:gd name="T117" fmla="*/ 342248 h 1841500"/>
              <a:gd name="T118" fmla="*/ 250442 w 2209801"/>
              <a:gd name="T119" fmla="*/ 171809 h 1841500"/>
              <a:gd name="T120" fmla="*/ 294115 w 2209801"/>
              <a:gd name="T121" fmla="*/ 50145 h 1841500"/>
              <a:gd name="T122" fmla="*/ 399749 w 2209801"/>
              <a:gd name="T123" fmla="*/ 0 h 18415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09801" h="1841500">
                <a:moveTo>
                  <a:pt x="1088391" y="1543050"/>
                </a:moveTo>
                <a:lnTo>
                  <a:pt x="1090946" y="1543369"/>
                </a:lnTo>
                <a:lnTo>
                  <a:pt x="1093500" y="1544006"/>
                </a:lnTo>
                <a:lnTo>
                  <a:pt x="1096055" y="1545280"/>
                </a:lnTo>
                <a:lnTo>
                  <a:pt x="1097970" y="1547191"/>
                </a:lnTo>
                <a:lnTo>
                  <a:pt x="1140118" y="1589235"/>
                </a:lnTo>
                <a:lnTo>
                  <a:pt x="1142034" y="1591146"/>
                </a:lnTo>
                <a:lnTo>
                  <a:pt x="1143311" y="1594013"/>
                </a:lnTo>
                <a:lnTo>
                  <a:pt x="1143950" y="1596243"/>
                </a:lnTo>
                <a:lnTo>
                  <a:pt x="1144588" y="1599109"/>
                </a:lnTo>
                <a:lnTo>
                  <a:pt x="1143950" y="1601657"/>
                </a:lnTo>
                <a:lnTo>
                  <a:pt x="1143311" y="1604524"/>
                </a:lnTo>
                <a:lnTo>
                  <a:pt x="1142034" y="1606754"/>
                </a:lnTo>
                <a:lnTo>
                  <a:pt x="1140118" y="1609302"/>
                </a:lnTo>
                <a:lnTo>
                  <a:pt x="1105314" y="1644020"/>
                </a:lnTo>
                <a:lnTo>
                  <a:pt x="1107869" y="1651027"/>
                </a:lnTo>
                <a:lnTo>
                  <a:pt x="1110742" y="1658990"/>
                </a:lnTo>
                <a:lnTo>
                  <a:pt x="1113616" y="1667590"/>
                </a:lnTo>
                <a:lnTo>
                  <a:pt x="1116490" y="1677146"/>
                </a:lnTo>
                <a:lnTo>
                  <a:pt x="1118725" y="1687338"/>
                </a:lnTo>
                <a:lnTo>
                  <a:pt x="1121599" y="1698486"/>
                </a:lnTo>
                <a:lnTo>
                  <a:pt x="1123834" y="1710271"/>
                </a:lnTo>
                <a:lnTo>
                  <a:pt x="1126388" y="1722694"/>
                </a:lnTo>
                <a:lnTo>
                  <a:pt x="1128304" y="1735753"/>
                </a:lnTo>
                <a:lnTo>
                  <a:pt x="1130539" y="1749449"/>
                </a:lnTo>
                <a:lnTo>
                  <a:pt x="1132136" y="1763782"/>
                </a:lnTo>
                <a:lnTo>
                  <a:pt x="1133732" y="1778115"/>
                </a:lnTo>
                <a:lnTo>
                  <a:pt x="1135329" y="1793404"/>
                </a:lnTo>
                <a:lnTo>
                  <a:pt x="1136606" y="1809012"/>
                </a:lnTo>
                <a:lnTo>
                  <a:pt x="1137244" y="1824937"/>
                </a:lnTo>
                <a:lnTo>
                  <a:pt x="1138202" y="1841500"/>
                </a:lnTo>
                <a:lnTo>
                  <a:pt x="1038261" y="1841500"/>
                </a:lnTo>
                <a:lnTo>
                  <a:pt x="1038900" y="1824937"/>
                </a:lnTo>
                <a:lnTo>
                  <a:pt x="1039858" y="1809012"/>
                </a:lnTo>
                <a:lnTo>
                  <a:pt x="1041135" y="1793404"/>
                </a:lnTo>
                <a:lnTo>
                  <a:pt x="1042412" y="1778115"/>
                </a:lnTo>
                <a:lnTo>
                  <a:pt x="1044009" y="1763782"/>
                </a:lnTo>
                <a:lnTo>
                  <a:pt x="1045924" y="1749449"/>
                </a:lnTo>
                <a:lnTo>
                  <a:pt x="1047840" y="1735753"/>
                </a:lnTo>
                <a:lnTo>
                  <a:pt x="1050075" y="1722694"/>
                </a:lnTo>
                <a:lnTo>
                  <a:pt x="1052630" y="1710271"/>
                </a:lnTo>
                <a:lnTo>
                  <a:pt x="1054865" y="1698486"/>
                </a:lnTo>
                <a:lnTo>
                  <a:pt x="1057419" y="1687338"/>
                </a:lnTo>
                <a:lnTo>
                  <a:pt x="1059974" y="1677146"/>
                </a:lnTo>
                <a:lnTo>
                  <a:pt x="1062847" y="1667590"/>
                </a:lnTo>
                <a:lnTo>
                  <a:pt x="1065721" y="1658990"/>
                </a:lnTo>
                <a:lnTo>
                  <a:pt x="1068595" y="1651027"/>
                </a:lnTo>
                <a:lnTo>
                  <a:pt x="1071149" y="1644020"/>
                </a:lnTo>
                <a:lnTo>
                  <a:pt x="1036026" y="1609302"/>
                </a:lnTo>
                <a:lnTo>
                  <a:pt x="1034430" y="1606754"/>
                </a:lnTo>
                <a:lnTo>
                  <a:pt x="1033152" y="1604524"/>
                </a:lnTo>
                <a:lnTo>
                  <a:pt x="1032514" y="1601657"/>
                </a:lnTo>
                <a:lnTo>
                  <a:pt x="1031875" y="1599109"/>
                </a:lnTo>
                <a:lnTo>
                  <a:pt x="1032514" y="1596243"/>
                </a:lnTo>
                <a:lnTo>
                  <a:pt x="1033152" y="1594013"/>
                </a:lnTo>
                <a:lnTo>
                  <a:pt x="1034430" y="1591146"/>
                </a:lnTo>
                <a:lnTo>
                  <a:pt x="1036345" y="1589235"/>
                </a:lnTo>
                <a:lnTo>
                  <a:pt x="1077854" y="1547191"/>
                </a:lnTo>
                <a:lnTo>
                  <a:pt x="1080409" y="1545280"/>
                </a:lnTo>
                <a:lnTo>
                  <a:pt x="1082644" y="1544006"/>
                </a:lnTo>
                <a:lnTo>
                  <a:pt x="1085518" y="1543369"/>
                </a:lnTo>
                <a:lnTo>
                  <a:pt x="1088391" y="1543050"/>
                </a:lnTo>
                <a:close/>
                <a:moveTo>
                  <a:pt x="1225348" y="1466850"/>
                </a:moveTo>
                <a:lnTo>
                  <a:pt x="1243703" y="1475105"/>
                </a:lnTo>
                <a:lnTo>
                  <a:pt x="1262058" y="1482725"/>
                </a:lnTo>
                <a:lnTo>
                  <a:pt x="1280096" y="1490028"/>
                </a:lnTo>
                <a:lnTo>
                  <a:pt x="1298135" y="1496695"/>
                </a:lnTo>
                <a:lnTo>
                  <a:pt x="1315540" y="1502410"/>
                </a:lnTo>
                <a:lnTo>
                  <a:pt x="1332629" y="1508443"/>
                </a:lnTo>
                <a:lnTo>
                  <a:pt x="1365541" y="1518920"/>
                </a:lnTo>
                <a:lnTo>
                  <a:pt x="1397188" y="1528763"/>
                </a:lnTo>
                <a:lnTo>
                  <a:pt x="1426935" y="1538605"/>
                </a:lnTo>
                <a:lnTo>
                  <a:pt x="1441176" y="1544003"/>
                </a:lnTo>
                <a:lnTo>
                  <a:pt x="1454467" y="1549083"/>
                </a:lnTo>
                <a:lnTo>
                  <a:pt x="1467442" y="1554163"/>
                </a:lnTo>
                <a:lnTo>
                  <a:pt x="1479784" y="1559878"/>
                </a:lnTo>
                <a:lnTo>
                  <a:pt x="1485481" y="1563053"/>
                </a:lnTo>
                <a:lnTo>
                  <a:pt x="1491177" y="1567180"/>
                </a:lnTo>
                <a:lnTo>
                  <a:pt x="1496240" y="1571943"/>
                </a:lnTo>
                <a:lnTo>
                  <a:pt x="1500987" y="1577023"/>
                </a:lnTo>
                <a:lnTo>
                  <a:pt x="1505734" y="1582420"/>
                </a:lnTo>
                <a:lnTo>
                  <a:pt x="1510165" y="1588453"/>
                </a:lnTo>
                <a:lnTo>
                  <a:pt x="1513962" y="1595120"/>
                </a:lnTo>
                <a:lnTo>
                  <a:pt x="1518076" y="1601788"/>
                </a:lnTo>
                <a:lnTo>
                  <a:pt x="1521557" y="1608773"/>
                </a:lnTo>
                <a:lnTo>
                  <a:pt x="1524722" y="1616393"/>
                </a:lnTo>
                <a:lnTo>
                  <a:pt x="1527570" y="1624330"/>
                </a:lnTo>
                <a:lnTo>
                  <a:pt x="1530418" y="1631950"/>
                </a:lnTo>
                <a:lnTo>
                  <a:pt x="1532950" y="1640205"/>
                </a:lnTo>
                <a:lnTo>
                  <a:pt x="1535165" y="1648460"/>
                </a:lnTo>
                <a:lnTo>
                  <a:pt x="1539596" y="1664970"/>
                </a:lnTo>
                <a:lnTo>
                  <a:pt x="1542760" y="1681798"/>
                </a:lnTo>
                <a:lnTo>
                  <a:pt x="1545292" y="1698308"/>
                </a:lnTo>
                <a:lnTo>
                  <a:pt x="1547191" y="1713865"/>
                </a:lnTo>
                <a:lnTo>
                  <a:pt x="1548773" y="1728470"/>
                </a:lnTo>
                <a:lnTo>
                  <a:pt x="1549722" y="1741805"/>
                </a:lnTo>
                <a:lnTo>
                  <a:pt x="1550355" y="1753235"/>
                </a:lnTo>
                <a:lnTo>
                  <a:pt x="1550988" y="1770063"/>
                </a:lnTo>
                <a:lnTo>
                  <a:pt x="1550355" y="1772920"/>
                </a:lnTo>
                <a:lnTo>
                  <a:pt x="1549406" y="1776095"/>
                </a:lnTo>
                <a:lnTo>
                  <a:pt x="1547191" y="1779270"/>
                </a:lnTo>
                <a:lnTo>
                  <a:pt x="1544975" y="1782128"/>
                </a:lnTo>
                <a:lnTo>
                  <a:pt x="1541494" y="1785303"/>
                </a:lnTo>
                <a:lnTo>
                  <a:pt x="1537380" y="1788160"/>
                </a:lnTo>
                <a:lnTo>
                  <a:pt x="1532950" y="1791335"/>
                </a:lnTo>
                <a:lnTo>
                  <a:pt x="1527254" y="1794510"/>
                </a:lnTo>
                <a:lnTo>
                  <a:pt x="1520924" y="1797685"/>
                </a:lnTo>
                <a:lnTo>
                  <a:pt x="1513962" y="1800543"/>
                </a:lnTo>
                <a:lnTo>
                  <a:pt x="1506051" y="1803718"/>
                </a:lnTo>
                <a:lnTo>
                  <a:pt x="1497506" y="1806575"/>
                </a:lnTo>
                <a:lnTo>
                  <a:pt x="1488012" y="1809433"/>
                </a:lnTo>
                <a:lnTo>
                  <a:pt x="1478202" y="1812290"/>
                </a:lnTo>
                <a:lnTo>
                  <a:pt x="1467442" y="1815148"/>
                </a:lnTo>
                <a:lnTo>
                  <a:pt x="1455417" y="1817370"/>
                </a:lnTo>
                <a:lnTo>
                  <a:pt x="1443391" y="1820228"/>
                </a:lnTo>
                <a:lnTo>
                  <a:pt x="1430100" y="1822450"/>
                </a:lnTo>
                <a:lnTo>
                  <a:pt x="1416175" y="1824990"/>
                </a:lnTo>
                <a:lnTo>
                  <a:pt x="1401302" y="1827213"/>
                </a:lnTo>
                <a:lnTo>
                  <a:pt x="1386111" y="1829118"/>
                </a:lnTo>
                <a:lnTo>
                  <a:pt x="1369655" y="1831340"/>
                </a:lnTo>
                <a:lnTo>
                  <a:pt x="1335161" y="1834833"/>
                </a:lnTo>
                <a:lnTo>
                  <a:pt x="1297185" y="1837373"/>
                </a:lnTo>
                <a:lnTo>
                  <a:pt x="1255729" y="1839913"/>
                </a:lnTo>
                <a:lnTo>
                  <a:pt x="1211108" y="1841183"/>
                </a:lnTo>
                <a:lnTo>
                  <a:pt x="1163638" y="1841500"/>
                </a:lnTo>
                <a:lnTo>
                  <a:pt x="1225348" y="1466850"/>
                </a:lnTo>
                <a:close/>
                <a:moveTo>
                  <a:pt x="951115" y="1466850"/>
                </a:moveTo>
                <a:lnTo>
                  <a:pt x="1012825" y="1841500"/>
                </a:lnTo>
                <a:lnTo>
                  <a:pt x="965039" y="1841183"/>
                </a:lnTo>
                <a:lnTo>
                  <a:pt x="920735" y="1839913"/>
                </a:lnTo>
                <a:lnTo>
                  <a:pt x="879278" y="1837373"/>
                </a:lnTo>
                <a:lnTo>
                  <a:pt x="841303" y="1834833"/>
                </a:lnTo>
                <a:lnTo>
                  <a:pt x="806492" y="1831340"/>
                </a:lnTo>
                <a:lnTo>
                  <a:pt x="790352" y="1829118"/>
                </a:lnTo>
                <a:lnTo>
                  <a:pt x="774529" y="1827213"/>
                </a:lnTo>
                <a:lnTo>
                  <a:pt x="760288" y="1824990"/>
                </a:lnTo>
                <a:lnTo>
                  <a:pt x="746047" y="1822450"/>
                </a:lnTo>
                <a:lnTo>
                  <a:pt x="733072" y="1820228"/>
                </a:lnTo>
                <a:lnTo>
                  <a:pt x="720414" y="1817370"/>
                </a:lnTo>
                <a:lnTo>
                  <a:pt x="708705" y="1815148"/>
                </a:lnTo>
                <a:lnTo>
                  <a:pt x="698262" y="1812290"/>
                </a:lnTo>
                <a:lnTo>
                  <a:pt x="687818" y="1809433"/>
                </a:lnTo>
                <a:lnTo>
                  <a:pt x="678641" y="1806575"/>
                </a:lnTo>
                <a:lnTo>
                  <a:pt x="670413" y="1803718"/>
                </a:lnTo>
                <a:lnTo>
                  <a:pt x="662501" y="1800543"/>
                </a:lnTo>
                <a:lnTo>
                  <a:pt x="655539" y="1797685"/>
                </a:lnTo>
                <a:lnTo>
                  <a:pt x="649210" y="1794510"/>
                </a:lnTo>
                <a:lnTo>
                  <a:pt x="643514" y="1791335"/>
                </a:lnTo>
                <a:lnTo>
                  <a:pt x="638450" y="1788160"/>
                </a:lnTo>
                <a:lnTo>
                  <a:pt x="634653" y="1785303"/>
                </a:lnTo>
                <a:lnTo>
                  <a:pt x="631488" y="1782128"/>
                </a:lnTo>
                <a:lnTo>
                  <a:pt x="628640" y="1779270"/>
                </a:lnTo>
                <a:lnTo>
                  <a:pt x="626741" y="1776095"/>
                </a:lnTo>
                <a:lnTo>
                  <a:pt x="626108" y="1772920"/>
                </a:lnTo>
                <a:lnTo>
                  <a:pt x="625475" y="1770063"/>
                </a:lnTo>
                <a:lnTo>
                  <a:pt x="626108" y="1753235"/>
                </a:lnTo>
                <a:lnTo>
                  <a:pt x="626425" y="1741805"/>
                </a:lnTo>
                <a:lnTo>
                  <a:pt x="627690" y="1728470"/>
                </a:lnTo>
                <a:lnTo>
                  <a:pt x="629273" y="1713865"/>
                </a:lnTo>
                <a:lnTo>
                  <a:pt x="631172" y="1698308"/>
                </a:lnTo>
                <a:lnTo>
                  <a:pt x="633703" y="1681798"/>
                </a:lnTo>
                <a:lnTo>
                  <a:pt x="636868" y="1664970"/>
                </a:lnTo>
                <a:lnTo>
                  <a:pt x="640982" y="1648460"/>
                </a:lnTo>
                <a:lnTo>
                  <a:pt x="643197" y="1640205"/>
                </a:lnTo>
                <a:lnTo>
                  <a:pt x="646045" y="1631950"/>
                </a:lnTo>
                <a:lnTo>
                  <a:pt x="648893" y="1624330"/>
                </a:lnTo>
                <a:lnTo>
                  <a:pt x="651425" y="1616393"/>
                </a:lnTo>
                <a:lnTo>
                  <a:pt x="654906" y="1608773"/>
                </a:lnTo>
                <a:lnTo>
                  <a:pt x="658704" y="1601788"/>
                </a:lnTo>
                <a:lnTo>
                  <a:pt x="662185" y="1595120"/>
                </a:lnTo>
                <a:lnTo>
                  <a:pt x="665982" y="1588453"/>
                </a:lnTo>
                <a:lnTo>
                  <a:pt x="670413" y="1582420"/>
                </a:lnTo>
                <a:lnTo>
                  <a:pt x="675160" y="1577023"/>
                </a:lnTo>
                <a:lnTo>
                  <a:pt x="680223" y="1571943"/>
                </a:lnTo>
                <a:lnTo>
                  <a:pt x="685287" y="1567180"/>
                </a:lnTo>
                <a:lnTo>
                  <a:pt x="690667" y="1563053"/>
                </a:lnTo>
                <a:lnTo>
                  <a:pt x="696679" y="1559878"/>
                </a:lnTo>
                <a:lnTo>
                  <a:pt x="709021" y="1554163"/>
                </a:lnTo>
                <a:lnTo>
                  <a:pt x="721680" y="1549083"/>
                </a:lnTo>
                <a:lnTo>
                  <a:pt x="735288" y="1544003"/>
                </a:lnTo>
                <a:lnTo>
                  <a:pt x="749529" y="1538605"/>
                </a:lnTo>
                <a:lnTo>
                  <a:pt x="778960" y="1528763"/>
                </a:lnTo>
                <a:lnTo>
                  <a:pt x="810289" y="1518920"/>
                </a:lnTo>
                <a:lnTo>
                  <a:pt x="843834" y="1508443"/>
                </a:lnTo>
                <a:lnTo>
                  <a:pt x="860607" y="1502410"/>
                </a:lnTo>
                <a:lnTo>
                  <a:pt x="878329" y="1496695"/>
                </a:lnTo>
                <a:lnTo>
                  <a:pt x="896051" y="1490028"/>
                </a:lnTo>
                <a:lnTo>
                  <a:pt x="914089" y="1482725"/>
                </a:lnTo>
                <a:lnTo>
                  <a:pt x="932444" y="1475105"/>
                </a:lnTo>
                <a:lnTo>
                  <a:pt x="951115" y="1466850"/>
                </a:lnTo>
                <a:close/>
                <a:moveTo>
                  <a:pt x="621190" y="1168400"/>
                </a:moveTo>
                <a:lnTo>
                  <a:pt x="727930" y="1275012"/>
                </a:lnTo>
                <a:lnTo>
                  <a:pt x="765938" y="1236733"/>
                </a:lnTo>
                <a:lnTo>
                  <a:pt x="819150" y="1431925"/>
                </a:lnTo>
                <a:lnTo>
                  <a:pt x="623407" y="1379094"/>
                </a:lnTo>
                <a:lnTo>
                  <a:pt x="662049" y="1340498"/>
                </a:lnTo>
                <a:lnTo>
                  <a:pt x="555625" y="1234202"/>
                </a:lnTo>
                <a:lnTo>
                  <a:pt x="621190" y="1168400"/>
                </a:lnTo>
                <a:close/>
                <a:moveTo>
                  <a:pt x="1879601" y="971550"/>
                </a:moveTo>
                <a:lnTo>
                  <a:pt x="1826451" y="1166977"/>
                </a:lnTo>
                <a:lnTo>
                  <a:pt x="1788260" y="1128652"/>
                </a:lnTo>
                <a:lnTo>
                  <a:pt x="1681005" y="1235075"/>
                </a:lnTo>
                <a:lnTo>
                  <a:pt x="1642099" y="1196726"/>
                </a:lnTo>
                <a:lnTo>
                  <a:pt x="1679575" y="1234202"/>
                </a:lnTo>
                <a:lnTo>
                  <a:pt x="1572963" y="1340498"/>
                </a:lnTo>
                <a:lnTo>
                  <a:pt x="1611242" y="1379094"/>
                </a:lnTo>
                <a:lnTo>
                  <a:pt x="1416050" y="1431925"/>
                </a:lnTo>
                <a:lnTo>
                  <a:pt x="1468882" y="1236733"/>
                </a:lnTo>
                <a:lnTo>
                  <a:pt x="1507477" y="1275012"/>
                </a:lnTo>
                <a:lnTo>
                  <a:pt x="1613773" y="1168400"/>
                </a:lnTo>
                <a:lnTo>
                  <a:pt x="1614686" y="1169313"/>
                </a:lnTo>
                <a:lnTo>
                  <a:pt x="1721743" y="1062770"/>
                </a:lnTo>
                <a:lnTo>
                  <a:pt x="1683233" y="1024445"/>
                </a:lnTo>
                <a:lnTo>
                  <a:pt x="1879601" y="971550"/>
                </a:lnTo>
                <a:close/>
                <a:moveTo>
                  <a:pt x="1088550" y="971550"/>
                </a:moveTo>
                <a:lnTo>
                  <a:pt x="1097146" y="971867"/>
                </a:lnTo>
                <a:lnTo>
                  <a:pt x="1106061" y="972818"/>
                </a:lnTo>
                <a:lnTo>
                  <a:pt x="1114975" y="973769"/>
                </a:lnTo>
                <a:lnTo>
                  <a:pt x="1123253" y="975354"/>
                </a:lnTo>
                <a:lnTo>
                  <a:pt x="1131849" y="977889"/>
                </a:lnTo>
                <a:lnTo>
                  <a:pt x="1140126" y="980742"/>
                </a:lnTo>
                <a:lnTo>
                  <a:pt x="1148086" y="983595"/>
                </a:lnTo>
                <a:lnTo>
                  <a:pt x="1155727" y="987398"/>
                </a:lnTo>
                <a:lnTo>
                  <a:pt x="1163686" y="991202"/>
                </a:lnTo>
                <a:lnTo>
                  <a:pt x="1171327" y="995639"/>
                </a:lnTo>
                <a:lnTo>
                  <a:pt x="1178331" y="1000393"/>
                </a:lnTo>
                <a:lnTo>
                  <a:pt x="1185335" y="1005465"/>
                </a:lnTo>
                <a:lnTo>
                  <a:pt x="1192340" y="1010853"/>
                </a:lnTo>
                <a:lnTo>
                  <a:pt x="1199025" y="1016875"/>
                </a:lnTo>
                <a:lnTo>
                  <a:pt x="1205075" y="1022898"/>
                </a:lnTo>
                <a:lnTo>
                  <a:pt x="1211124" y="1029871"/>
                </a:lnTo>
                <a:lnTo>
                  <a:pt x="1217173" y="1036844"/>
                </a:lnTo>
                <a:lnTo>
                  <a:pt x="1222585" y="1043817"/>
                </a:lnTo>
                <a:lnTo>
                  <a:pt x="1227679" y="1051424"/>
                </a:lnTo>
                <a:lnTo>
                  <a:pt x="1232455" y="1059031"/>
                </a:lnTo>
                <a:lnTo>
                  <a:pt x="1236912" y="1066955"/>
                </a:lnTo>
                <a:lnTo>
                  <a:pt x="1241051" y="1075196"/>
                </a:lnTo>
                <a:lnTo>
                  <a:pt x="1245189" y="1084071"/>
                </a:lnTo>
                <a:lnTo>
                  <a:pt x="1248692" y="1092946"/>
                </a:lnTo>
                <a:lnTo>
                  <a:pt x="1251875" y="1102138"/>
                </a:lnTo>
                <a:lnTo>
                  <a:pt x="1254104" y="1111012"/>
                </a:lnTo>
                <a:lnTo>
                  <a:pt x="1256651" y="1120521"/>
                </a:lnTo>
                <a:lnTo>
                  <a:pt x="1258561" y="1130347"/>
                </a:lnTo>
                <a:lnTo>
                  <a:pt x="1260153" y="1139856"/>
                </a:lnTo>
                <a:lnTo>
                  <a:pt x="1261108" y="1149998"/>
                </a:lnTo>
                <a:lnTo>
                  <a:pt x="1262063" y="1159824"/>
                </a:lnTo>
                <a:lnTo>
                  <a:pt x="1262063" y="1169967"/>
                </a:lnTo>
                <a:lnTo>
                  <a:pt x="1261745" y="1182645"/>
                </a:lnTo>
                <a:lnTo>
                  <a:pt x="1260790" y="1195007"/>
                </a:lnTo>
                <a:lnTo>
                  <a:pt x="1259198" y="1208002"/>
                </a:lnTo>
                <a:lnTo>
                  <a:pt x="1257288" y="1220997"/>
                </a:lnTo>
                <a:lnTo>
                  <a:pt x="1254422" y="1233993"/>
                </a:lnTo>
                <a:lnTo>
                  <a:pt x="1251557" y="1247305"/>
                </a:lnTo>
                <a:lnTo>
                  <a:pt x="1247418" y="1260300"/>
                </a:lnTo>
                <a:lnTo>
                  <a:pt x="1242961" y="1273296"/>
                </a:lnTo>
                <a:lnTo>
                  <a:pt x="1238504" y="1286291"/>
                </a:lnTo>
                <a:lnTo>
                  <a:pt x="1232773" y="1298970"/>
                </a:lnTo>
                <a:lnTo>
                  <a:pt x="1227361" y="1311331"/>
                </a:lnTo>
                <a:lnTo>
                  <a:pt x="1220993" y="1323375"/>
                </a:lnTo>
                <a:lnTo>
                  <a:pt x="1214307" y="1335103"/>
                </a:lnTo>
                <a:lnTo>
                  <a:pt x="1207303" y="1346513"/>
                </a:lnTo>
                <a:lnTo>
                  <a:pt x="1199662" y="1357290"/>
                </a:lnTo>
                <a:lnTo>
                  <a:pt x="1192340" y="1367750"/>
                </a:lnTo>
                <a:lnTo>
                  <a:pt x="1192340" y="1437164"/>
                </a:lnTo>
                <a:lnTo>
                  <a:pt x="1178650" y="1451744"/>
                </a:lnTo>
                <a:lnTo>
                  <a:pt x="1164960" y="1466641"/>
                </a:lnTo>
                <a:lnTo>
                  <a:pt x="1148404" y="1483440"/>
                </a:lnTo>
                <a:lnTo>
                  <a:pt x="1139171" y="1492315"/>
                </a:lnTo>
                <a:lnTo>
                  <a:pt x="1130575" y="1500873"/>
                </a:lnTo>
                <a:lnTo>
                  <a:pt x="1121979" y="1508797"/>
                </a:lnTo>
                <a:lnTo>
                  <a:pt x="1113702" y="1515770"/>
                </a:lnTo>
                <a:lnTo>
                  <a:pt x="1105742" y="1521792"/>
                </a:lnTo>
                <a:lnTo>
                  <a:pt x="1099056" y="1526547"/>
                </a:lnTo>
                <a:lnTo>
                  <a:pt x="1095873" y="1527815"/>
                </a:lnTo>
                <a:lnTo>
                  <a:pt x="1093007" y="1529082"/>
                </a:lnTo>
                <a:lnTo>
                  <a:pt x="1090460" y="1530033"/>
                </a:lnTo>
                <a:lnTo>
                  <a:pt x="1088550" y="1530350"/>
                </a:lnTo>
                <a:lnTo>
                  <a:pt x="1086003" y="1530033"/>
                </a:lnTo>
                <a:lnTo>
                  <a:pt x="1083775" y="1529082"/>
                </a:lnTo>
                <a:lnTo>
                  <a:pt x="1080909" y="1527815"/>
                </a:lnTo>
                <a:lnTo>
                  <a:pt x="1077725" y="1526547"/>
                </a:lnTo>
                <a:lnTo>
                  <a:pt x="1070721" y="1521792"/>
                </a:lnTo>
                <a:lnTo>
                  <a:pt x="1063080" y="1515770"/>
                </a:lnTo>
                <a:lnTo>
                  <a:pt x="1054803" y="1508797"/>
                </a:lnTo>
                <a:lnTo>
                  <a:pt x="1046207" y="1500873"/>
                </a:lnTo>
                <a:lnTo>
                  <a:pt x="1036974" y="1492315"/>
                </a:lnTo>
                <a:lnTo>
                  <a:pt x="1028378" y="1483440"/>
                </a:lnTo>
                <a:lnTo>
                  <a:pt x="1011822" y="1466641"/>
                </a:lnTo>
                <a:lnTo>
                  <a:pt x="997496" y="1451744"/>
                </a:lnTo>
                <a:lnTo>
                  <a:pt x="984442" y="1437164"/>
                </a:lnTo>
                <a:lnTo>
                  <a:pt x="984442" y="1367750"/>
                </a:lnTo>
                <a:lnTo>
                  <a:pt x="976801" y="1357290"/>
                </a:lnTo>
                <a:lnTo>
                  <a:pt x="969160" y="1346513"/>
                </a:lnTo>
                <a:lnTo>
                  <a:pt x="962156" y="1335103"/>
                </a:lnTo>
                <a:lnTo>
                  <a:pt x="955789" y="1323375"/>
                </a:lnTo>
                <a:lnTo>
                  <a:pt x="949421" y="1311331"/>
                </a:lnTo>
                <a:lnTo>
                  <a:pt x="943691" y="1298970"/>
                </a:lnTo>
                <a:lnTo>
                  <a:pt x="938278" y="1286291"/>
                </a:lnTo>
                <a:lnTo>
                  <a:pt x="933821" y="1273296"/>
                </a:lnTo>
                <a:lnTo>
                  <a:pt x="929364" y="1260300"/>
                </a:lnTo>
                <a:lnTo>
                  <a:pt x="925543" y="1247305"/>
                </a:lnTo>
                <a:lnTo>
                  <a:pt x="922360" y="1233993"/>
                </a:lnTo>
                <a:lnTo>
                  <a:pt x="919494" y="1220997"/>
                </a:lnTo>
                <a:lnTo>
                  <a:pt x="916947" y="1208002"/>
                </a:lnTo>
                <a:lnTo>
                  <a:pt x="915992" y="1195007"/>
                </a:lnTo>
                <a:lnTo>
                  <a:pt x="914719" y="1182645"/>
                </a:lnTo>
                <a:lnTo>
                  <a:pt x="914400" y="1169967"/>
                </a:lnTo>
                <a:lnTo>
                  <a:pt x="914719" y="1159824"/>
                </a:lnTo>
                <a:lnTo>
                  <a:pt x="915674" y="1149998"/>
                </a:lnTo>
                <a:lnTo>
                  <a:pt x="916310" y="1139856"/>
                </a:lnTo>
                <a:lnTo>
                  <a:pt x="917902" y="1130347"/>
                </a:lnTo>
                <a:lnTo>
                  <a:pt x="919813" y="1120521"/>
                </a:lnTo>
                <a:lnTo>
                  <a:pt x="922360" y="1111012"/>
                </a:lnTo>
                <a:lnTo>
                  <a:pt x="924907" y="1102138"/>
                </a:lnTo>
                <a:lnTo>
                  <a:pt x="928090" y="1092946"/>
                </a:lnTo>
                <a:lnTo>
                  <a:pt x="931592" y="1084071"/>
                </a:lnTo>
                <a:lnTo>
                  <a:pt x="935413" y="1075196"/>
                </a:lnTo>
                <a:lnTo>
                  <a:pt x="939552" y="1066955"/>
                </a:lnTo>
                <a:lnTo>
                  <a:pt x="944327" y="1059031"/>
                </a:lnTo>
                <a:lnTo>
                  <a:pt x="949103" y="1051424"/>
                </a:lnTo>
                <a:lnTo>
                  <a:pt x="954197" y="1043817"/>
                </a:lnTo>
                <a:lnTo>
                  <a:pt x="959609" y="1036844"/>
                </a:lnTo>
                <a:lnTo>
                  <a:pt x="965340" y="1029871"/>
                </a:lnTo>
                <a:lnTo>
                  <a:pt x="971707" y="1022898"/>
                </a:lnTo>
                <a:lnTo>
                  <a:pt x="977756" y="1016875"/>
                </a:lnTo>
                <a:lnTo>
                  <a:pt x="984124" y="1010853"/>
                </a:lnTo>
                <a:lnTo>
                  <a:pt x="991446" y="1005465"/>
                </a:lnTo>
                <a:lnTo>
                  <a:pt x="998132" y="1000393"/>
                </a:lnTo>
                <a:lnTo>
                  <a:pt x="1005455" y="995639"/>
                </a:lnTo>
                <a:lnTo>
                  <a:pt x="1013096" y="991202"/>
                </a:lnTo>
                <a:lnTo>
                  <a:pt x="1020418" y="987398"/>
                </a:lnTo>
                <a:lnTo>
                  <a:pt x="1028378" y="983595"/>
                </a:lnTo>
                <a:lnTo>
                  <a:pt x="1036655" y="980742"/>
                </a:lnTo>
                <a:lnTo>
                  <a:pt x="1044933" y="977889"/>
                </a:lnTo>
                <a:lnTo>
                  <a:pt x="1053211" y="975354"/>
                </a:lnTo>
                <a:lnTo>
                  <a:pt x="1061807" y="973769"/>
                </a:lnTo>
                <a:lnTo>
                  <a:pt x="1070721" y="972818"/>
                </a:lnTo>
                <a:lnTo>
                  <a:pt x="1079317" y="971867"/>
                </a:lnTo>
                <a:lnTo>
                  <a:pt x="1088550" y="971550"/>
                </a:lnTo>
                <a:close/>
                <a:moveTo>
                  <a:pt x="357188" y="968375"/>
                </a:moveTo>
                <a:lnTo>
                  <a:pt x="553875" y="1021525"/>
                </a:lnTo>
                <a:lnTo>
                  <a:pt x="515047" y="1060035"/>
                </a:lnTo>
                <a:lnTo>
                  <a:pt x="622301" y="1166971"/>
                </a:lnTo>
                <a:lnTo>
                  <a:pt x="556103" y="1233488"/>
                </a:lnTo>
                <a:lnTo>
                  <a:pt x="449166" y="1125915"/>
                </a:lnTo>
                <a:lnTo>
                  <a:pt x="410656" y="1164743"/>
                </a:lnTo>
                <a:lnTo>
                  <a:pt x="357188" y="968375"/>
                </a:lnTo>
                <a:close/>
                <a:moveTo>
                  <a:pt x="1743409" y="573088"/>
                </a:moveTo>
                <a:lnTo>
                  <a:pt x="1746251" y="573088"/>
                </a:lnTo>
                <a:lnTo>
                  <a:pt x="1749092" y="573088"/>
                </a:lnTo>
                <a:lnTo>
                  <a:pt x="1751618" y="573722"/>
                </a:lnTo>
                <a:lnTo>
                  <a:pt x="1754143" y="575308"/>
                </a:lnTo>
                <a:lnTo>
                  <a:pt x="1756037" y="576894"/>
                </a:lnTo>
                <a:lnTo>
                  <a:pt x="1797394" y="618442"/>
                </a:lnTo>
                <a:lnTo>
                  <a:pt x="1799603" y="620662"/>
                </a:lnTo>
                <a:lnTo>
                  <a:pt x="1800550" y="623199"/>
                </a:lnTo>
                <a:lnTo>
                  <a:pt x="1801498" y="625737"/>
                </a:lnTo>
                <a:lnTo>
                  <a:pt x="1801813" y="628274"/>
                </a:lnTo>
                <a:lnTo>
                  <a:pt x="1801498" y="631128"/>
                </a:lnTo>
                <a:lnTo>
                  <a:pt x="1800550" y="633983"/>
                </a:lnTo>
                <a:lnTo>
                  <a:pt x="1799603" y="636203"/>
                </a:lnTo>
                <a:lnTo>
                  <a:pt x="1797394" y="638740"/>
                </a:lnTo>
                <a:lnTo>
                  <a:pt x="1762983" y="673311"/>
                </a:lnTo>
                <a:lnTo>
                  <a:pt x="1765824" y="680288"/>
                </a:lnTo>
                <a:lnTo>
                  <a:pt x="1768665" y="688217"/>
                </a:lnTo>
                <a:lnTo>
                  <a:pt x="1771191" y="696781"/>
                </a:lnTo>
                <a:lnTo>
                  <a:pt x="1774032" y="706296"/>
                </a:lnTo>
                <a:lnTo>
                  <a:pt x="1776873" y="716445"/>
                </a:lnTo>
                <a:lnTo>
                  <a:pt x="1779083" y="727545"/>
                </a:lnTo>
                <a:lnTo>
                  <a:pt x="1781609" y="739280"/>
                </a:lnTo>
                <a:lnTo>
                  <a:pt x="1783819" y="751333"/>
                </a:lnTo>
                <a:lnTo>
                  <a:pt x="1786344" y="764336"/>
                </a:lnTo>
                <a:lnTo>
                  <a:pt x="1788238" y="778291"/>
                </a:lnTo>
                <a:lnTo>
                  <a:pt x="1789817" y="792246"/>
                </a:lnTo>
                <a:lnTo>
                  <a:pt x="1791711" y="806836"/>
                </a:lnTo>
                <a:lnTo>
                  <a:pt x="1792974" y="821742"/>
                </a:lnTo>
                <a:lnTo>
                  <a:pt x="1793921" y="837600"/>
                </a:lnTo>
                <a:lnTo>
                  <a:pt x="1795184" y="853458"/>
                </a:lnTo>
                <a:lnTo>
                  <a:pt x="1795499" y="869951"/>
                </a:lnTo>
                <a:lnTo>
                  <a:pt x="1697002" y="869951"/>
                </a:lnTo>
                <a:lnTo>
                  <a:pt x="1697634" y="853458"/>
                </a:lnTo>
                <a:lnTo>
                  <a:pt x="1698581" y="837600"/>
                </a:lnTo>
                <a:lnTo>
                  <a:pt x="1699843" y="821742"/>
                </a:lnTo>
                <a:lnTo>
                  <a:pt x="1701106" y="806836"/>
                </a:lnTo>
                <a:lnTo>
                  <a:pt x="1702685" y="792246"/>
                </a:lnTo>
                <a:lnTo>
                  <a:pt x="1704263" y="778291"/>
                </a:lnTo>
                <a:lnTo>
                  <a:pt x="1706789" y="764336"/>
                </a:lnTo>
                <a:lnTo>
                  <a:pt x="1708683" y="751333"/>
                </a:lnTo>
                <a:lnTo>
                  <a:pt x="1710893" y="739280"/>
                </a:lnTo>
                <a:lnTo>
                  <a:pt x="1713418" y="727545"/>
                </a:lnTo>
                <a:lnTo>
                  <a:pt x="1716260" y="716445"/>
                </a:lnTo>
                <a:lnTo>
                  <a:pt x="1718469" y="706296"/>
                </a:lnTo>
                <a:lnTo>
                  <a:pt x="1721311" y="696781"/>
                </a:lnTo>
                <a:lnTo>
                  <a:pt x="1723836" y="688217"/>
                </a:lnTo>
                <a:lnTo>
                  <a:pt x="1726678" y="680288"/>
                </a:lnTo>
                <a:lnTo>
                  <a:pt x="1729519" y="673311"/>
                </a:lnTo>
                <a:lnTo>
                  <a:pt x="1695108" y="638740"/>
                </a:lnTo>
                <a:lnTo>
                  <a:pt x="1692898" y="636203"/>
                </a:lnTo>
                <a:lnTo>
                  <a:pt x="1691951" y="633983"/>
                </a:lnTo>
                <a:lnTo>
                  <a:pt x="1691004" y="631128"/>
                </a:lnTo>
                <a:lnTo>
                  <a:pt x="1690688" y="628274"/>
                </a:lnTo>
                <a:lnTo>
                  <a:pt x="1691004" y="625737"/>
                </a:lnTo>
                <a:lnTo>
                  <a:pt x="1691951" y="623199"/>
                </a:lnTo>
                <a:lnTo>
                  <a:pt x="1692898" y="620662"/>
                </a:lnTo>
                <a:lnTo>
                  <a:pt x="1695108" y="618442"/>
                </a:lnTo>
                <a:lnTo>
                  <a:pt x="1736464" y="576894"/>
                </a:lnTo>
                <a:lnTo>
                  <a:pt x="1738358" y="575308"/>
                </a:lnTo>
                <a:lnTo>
                  <a:pt x="1741200" y="573722"/>
                </a:lnTo>
                <a:lnTo>
                  <a:pt x="1743409" y="573088"/>
                </a:lnTo>
                <a:close/>
                <a:moveTo>
                  <a:pt x="460709" y="573088"/>
                </a:moveTo>
                <a:lnTo>
                  <a:pt x="463551" y="573088"/>
                </a:lnTo>
                <a:lnTo>
                  <a:pt x="466392" y="573088"/>
                </a:lnTo>
                <a:lnTo>
                  <a:pt x="468602" y="573722"/>
                </a:lnTo>
                <a:lnTo>
                  <a:pt x="471443" y="575308"/>
                </a:lnTo>
                <a:lnTo>
                  <a:pt x="473337" y="576894"/>
                </a:lnTo>
                <a:lnTo>
                  <a:pt x="514694" y="618442"/>
                </a:lnTo>
                <a:lnTo>
                  <a:pt x="516903" y="620662"/>
                </a:lnTo>
                <a:lnTo>
                  <a:pt x="517850" y="623199"/>
                </a:lnTo>
                <a:lnTo>
                  <a:pt x="518798" y="625737"/>
                </a:lnTo>
                <a:lnTo>
                  <a:pt x="519113" y="628274"/>
                </a:lnTo>
                <a:lnTo>
                  <a:pt x="518798" y="631128"/>
                </a:lnTo>
                <a:lnTo>
                  <a:pt x="517850" y="633983"/>
                </a:lnTo>
                <a:lnTo>
                  <a:pt x="516903" y="636203"/>
                </a:lnTo>
                <a:lnTo>
                  <a:pt x="514694" y="638740"/>
                </a:lnTo>
                <a:lnTo>
                  <a:pt x="480283" y="673311"/>
                </a:lnTo>
                <a:lnTo>
                  <a:pt x="483124" y="680288"/>
                </a:lnTo>
                <a:lnTo>
                  <a:pt x="485965" y="688217"/>
                </a:lnTo>
                <a:lnTo>
                  <a:pt x="488491" y="696781"/>
                </a:lnTo>
                <a:lnTo>
                  <a:pt x="491332" y="706296"/>
                </a:lnTo>
                <a:lnTo>
                  <a:pt x="493858" y="716445"/>
                </a:lnTo>
                <a:lnTo>
                  <a:pt x="496383" y="727545"/>
                </a:lnTo>
                <a:lnTo>
                  <a:pt x="498909" y="739280"/>
                </a:lnTo>
                <a:lnTo>
                  <a:pt x="501119" y="751333"/>
                </a:lnTo>
                <a:lnTo>
                  <a:pt x="503013" y="764336"/>
                </a:lnTo>
                <a:lnTo>
                  <a:pt x="505223" y="778291"/>
                </a:lnTo>
                <a:lnTo>
                  <a:pt x="507117" y="792246"/>
                </a:lnTo>
                <a:lnTo>
                  <a:pt x="508695" y="806836"/>
                </a:lnTo>
                <a:lnTo>
                  <a:pt x="510274" y="821742"/>
                </a:lnTo>
                <a:lnTo>
                  <a:pt x="511221" y="837600"/>
                </a:lnTo>
                <a:lnTo>
                  <a:pt x="512168" y="853458"/>
                </a:lnTo>
                <a:lnTo>
                  <a:pt x="512799" y="869951"/>
                </a:lnTo>
                <a:lnTo>
                  <a:pt x="414302" y="869951"/>
                </a:lnTo>
                <a:lnTo>
                  <a:pt x="414618" y="853458"/>
                </a:lnTo>
                <a:lnTo>
                  <a:pt x="415881" y="837600"/>
                </a:lnTo>
                <a:lnTo>
                  <a:pt x="417143" y="821742"/>
                </a:lnTo>
                <a:lnTo>
                  <a:pt x="418091" y="806836"/>
                </a:lnTo>
                <a:lnTo>
                  <a:pt x="419669" y="792246"/>
                </a:lnTo>
                <a:lnTo>
                  <a:pt x="421563" y="778291"/>
                </a:lnTo>
                <a:lnTo>
                  <a:pt x="423773" y="764336"/>
                </a:lnTo>
                <a:lnTo>
                  <a:pt x="425983" y="751333"/>
                </a:lnTo>
                <a:lnTo>
                  <a:pt x="428508" y="739280"/>
                </a:lnTo>
                <a:lnTo>
                  <a:pt x="430718" y="727545"/>
                </a:lnTo>
                <a:lnTo>
                  <a:pt x="432928" y="716445"/>
                </a:lnTo>
                <a:lnTo>
                  <a:pt x="435769" y="706296"/>
                </a:lnTo>
                <a:lnTo>
                  <a:pt x="438611" y="696781"/>
                </a:lnTo>
                <a:lnTo>
                  <a:pt x="441136" y="688217"/>
                </a:lnTo>
                <a:lnTo>
                  <a:pt x="443978" y="680288"/>
                </a:lnTo>
                <a:lnTo>
                  <a:pt x="446819" y="673311"/>
                </a:lnTo>
                <a:lnTo>
                  <a:pt x="412408" y="638740"/>
                </a:lnTo>
                <a:lnTo>
                  <a:pt x="410198" y="636203"/>
                </a:lnTo>
                <a:lnTo>
                  <a:pt x="409251" y="633983"/>
                </a:lnTo>
                <a:lnTo>
                  <a:pt x="408304" y="631128"/>
                </a:lnTo>
                <a:lnTo>
                  <a:pt x="407988" y="628274"/>
                </a:lnTo>
                <a:lnTo>
                  <a:pt x="408304" y="625737"/>
                </a:lnTo>
                <a:lnTo>
                  <a:pt x="409251" y="623199"/>
                </a:lnTo>
                <a:lnTo>
                  <a:pt x="410198" y="620662"/>
                </a:lnTo>
                <a:lnTo>
                  <a:pt x="412408" y="618442"/>
                </a:lnTo>
                <a:lnTo>
                  <a:pt x="453448" y="576894"/>
                </a:lnTo>
                <a:lnTo>
                  <a:pt x="455658" y="575308"/>
                </a:lnTo>
                <a:lnTo>
                  <a:pt x="458184" y="573722"/>
                </a:lnTo>
                <a:lnTo>
                  <a:pt x="460709" y="573088"/>
                </a:lnTo>
                <a:close/>
                <a:moveTo>
                  <a:pt x="1882559" y="495300"/>
                </a:moveTo>
                <a:lnTo>
                  <a:pt x="1901640" y="504182"/>
                </a:lnTo>
                <a:lnTo>
                  <a:pt x="1919767" y="511479"/>
                </a:lnTo>
                <a:lnTo>
                  <a:pt x="1937894" y="518775"/>
                </a:lnTo>
                <a:lnTo>
                  <a:pt x="1956022" y="525437"/>
                </a:lnTo>
                <a:lnTo>
                  <a:pt x="1973195" y="531464"/>
                </a:lnTo>
                <a:lnTo>
                  <a:pt x="1990686" y="537174"/>
                </a:lnTo>
                <a:lnTo>
                  <a:pt x="2023760" y="547643"/>
                </a:lnTo>
                <a:lnTo>
                  <a:pt x="2055562" y="557477"/>
                </a:lnTo>
                <a:lnTo>
                  <a:pt x="2085138" y="567311"/>
                </a:lnTo>
                <a:lnTo>
                  <a:pt x="2099448" y="572387"/>
                </a:lnTo>
                <a:lnTo>
                  <a:pt x="2112805" y="577780"/>
                </a:lnTo>
                <a:lnTo>
                  <a:pt x="2125844" y="583173"/>
                </a:lnTo>
                <a:lnTo>
                  <a:pt x="2138565" y="588566"/>
                </a:lnTo>
                <a:lnTo>
                  <a:pt x="2144289" y="592055"/>
                </a:lnTo>
                <a:lnTo>
                  <a:pt x="2150014" y="596179"/>
                </a:lnTo>
                <a:lnTo>
                  <a:pt x="2155102" y="600303"/>
                </a:lnTo>
                <a:lnTo>
                  <a:pt x="2159872" y="605696"/>
                </a:lnTo>
                <a:lnTo>
                  <a:pt x="2164642" y="611089"/>
                </a:lnTo>
                <a:lnTo>
                  <a:pt x="2168777" y="616799"/>
                </a:lnTo>
                <a:lnTo>
                  <a:pt x="2173229" y="623778"/>
                </a:lnTo>
                <a:lnTo>
                  <a:pt x="2176727" y="630440"/>
                </a:lnTo>
                <a:lnTo>
                  <a:pt x="2180225" y="637419"/>
                </a:lnTo>
                <a:lnTo>
                  <a:pt x="2183406" y="645033"/>
                </a:lnTo>
                <a:lnTo>
                  <a:pt x="2186586" y="652647"/>
                </a:lnTo>
                <a:lnTo>
                  <a:pt x="2189448" y="660577"/>
                </a:lnTo>
                <a:lnTo>
                  <a:pt x="2191992" y="668825"/>
                </a:lnTo>
                <a:lnTo>
                  <a:pt x="2194218" y="677073"/>
                </a:lnTo>
                <a:lnTo>
                  <a:pt x="2198353" y="693569"/>
                </a:lnTo>
                <a:lnTo>
                  <a:pt x="2201533" y="710065"/>
                </a:lnTo>
                <a:lnTo>
                  <a:pt x="2204395" y="726561"/>
                </a:lnTo>
                <a:lnTo>
                  <a:pt x="2206303" y="742423"/>
                </a:lnTo>
                <a:lnTo>
                  <a:pt x="2207893" y="757016"/>
                </a:lnTo>
                <a:lnTo>
                  <a:pt x="2208529" y="770339"/>
                </a:lnTo>
                <a:lnTo>
                  <a:pt x="2209483" y="781760"/>
                </a:lnTo>
                <a:lnTo>
                  <a:pt x="2209801" y="798573"/>
                </a:lnTo>
                <a:lnTo>
                  <a:pt x="2209483" y="801745"/>
                </a:lnTo>
                <a:lnTo>
                  <a:pt x="2208211" y="804600"/>
                </a:lnTo>
                <a:lnTo>
                  <a:pt x="2206621" y="807773"/>
                </a:lnTo>
                <a:lnTo>
                  <a:pt x="2204077" y="810945"/>
                </a:lnTo>
                <a:lnTo>
                  <a:pt x="2200897" y="814117"/>
                </a:lnTo>
                <a:lnTo>
                  <a:pt x="2196444" y="816655"/>
                </a:lnTo>
                <a:lnTo>
                  <a:pt x="2191674" y="819827"/>
                </a:lnTo>
                <a:lnTo>
                  <a:pt x="2186268" y="823000"/>
                </a:lnTo>
                <a:lnTo>
                  <a:pt x="2179907" y="826172"/>
                </a:lnTo>
                <a:lnTo>
                  <a:pt x="2172911" y="829027"/>
                </a:lnTo>
                <a:lnTo>
                  <a:pt x="2164960" y="832199"/>
                </a:lnTo>
                <a:lnTo>
                  <a:pt x="2156374" y="834737"/>
                </a:lnTo>
                <a:lnTo>
                  <a:pt x="2147151" y="837910"/>
                </a:lnTo>
                <a:lnTo>
                  <a:pt x="2136975" y="840765"/>
                </a:lnTo>
                <a:lnTo>
                  <a:pt x="2125844" y="843620"/>
                </a:lnTo>
                <a:lnTo>
                  <a:pt x="2114395" y="845840"/>
                </a:lnTo>
                <a:lnTo>
                  <a:pt x="2101993" y="848695"/>
                </a:lnTo>
                <a:lnTo>
                  <a:pt x="2088954" y="850916"/>
                </a:lnTo>
                <a:lnTo>
                  <a:pt x="2074643" y="853454"/>
                </a:lnTo>
                <a:lnTo>
                  <a:pt x="2060014" y="855674"/>
                </a:lnTo>
                <a:lnTo>
                  <a:pt x="2044431" y="857578"/>
                </a:lnTo>
                <a:lnTo>
                  <a:pt x="2028212" y="859481"/>
                </a:lnTo>
                <a:lnTo>
                  <a:pt x="1992912" y="863288"/>
                </a:lnTo>
                <a:lnTo>
                  <a:pt x="1954750" y="865826"/>
                </a:lnTo>
                <a:lnTo>
                  <a:pt x="1913407" y="868364"/>
                </a:lnTo>
                <a:lnTo>
                  <a:pt x="1868884" y="869315"/>
                </a:lnTo>
                <a:lnTo>
                  <a:pt x="1820863" y="869950"/>
                </a:lnTo>
                <a:lnTo>
                  <a:pt x="1882559" y="495300"/>
                </a:lnTo>
                <a:close/>
                <a:moveTo>
                  <a:pt x="1609675" y="495300"/>
                </a:moveTo>
                <a:lnTo>
                  <a:pt x="1671638" y="869950"/>
                </a:lnTo>
                <a:lnTo>
                  <a:pt x="1623339" y="869315"/>
                </a:lnTo>
                <a:lnTo>
                  <a:pt x="1578852" y="868364"/>
                </a:lnTo>
                <a:lnTo>
                  <a:pt x="1537544" y="865826"/>
                </a:lnTo>
                <a:lnTo>
                  <a:pt x="1499412" y="863288"/>
                </a:lnTo>
                <a:lnTo>
                  <a:pt x="1464141" y="859481"/>
                </a:lnTo>
                <a:lnTo>
                  <a:pt x="1448253" y="857578"/>
                </a:lnTo>
                <a:lnTo>
                  <a:pt x="1432365" y="855674"/>
                </a:lnTo>
                <a:lnTo>
                  <a:pt x="1417748" y="853454"/>
                </a:lnTo>
                <a:lnTo>
                  <a:pt x="1403767" y="850916"/>
                </a:lnTo>
                <a:lnTo>
                  <a:pt x="1390739" y="848695"/>
                </a:lnTo>
                <a:lnTo>
                  <a:pt x="1378028" y="845840"/>
                </a:lnTo>
                <a:lnTo>
                  <a:pt x="1366589" y="843620"/>
                </a:lnTo>
                <a:lnTo>
                  <a:pt x="1355467" y="840765"/>
                </a:lnTo>
                <a:lnTo>
                  <a:pt x="1345617" y="837910"/>
                </a:lnTo>
                <a:lnTo>
                  <a:pt x="1336402" y="834737"/>
                </a:lnTo>
                <a:lnTo>
                  <a:pt x="1327504" y="832199"/>
                </a:lnTo>
                <a:lnTo>
                  <a:pt x="1319560" y="829027"/>
                </a:lnTo>
                <a:lnTo>
                  <a:pt x="1312570" y="826172"/>
                </a:lnTo>
                <a:lnTo>
                  <a:pt x="1306214" y="823000"/>
                </a:lnTo>
                <a:lnTo>
                  <a:pt x="1300813" y="819827"/>
                </a:lnTo>
                <a:lnTo>
                  <a:pt x="1296046" y="816655"/>
                </a:lnTo>
                <a:lnTo>
                  <a:pt x="1292233" y="814117"/>
                </a:lnTo>
                <a:lnTo>
                  <a:pt x="1288738" y="810945"/>
                </a:lnTo>
                <a:lnTo>
                  <a:pt x="1286196" y="807773"/>
                </a:lnTo>
                <a:lnTo>
                  <a:pt x="1284289" y="804600"/>
                </a:lnTo>
                <a:lnTo>
                  <a:pt x="1283018" y="801745"/>
                </a:lnTo>
                <a:lnTo>
                  <a:pt x="1282700" y="798573"/>
                </a:lnTo>
                <a:lnTo>
                  <a:pt x="1283018" y="781760"/>
                </a:lnTo>
                <a:lnTo>
                  <a:pt x="1283971" y="770339"/>
                </a:lnTo>
                <a:lnTo>
                  <a:pt x="1284607" y="757016"/>
                </a:lnTo>
                <a:lnTo>
                  <a:pt x="1286196" y="742423"/>
                </a:lnTo>
                <a:lnTo>
                  <a:pt x="1288102" y="726561"/>
                </a:lnTo>
                <a:lnTo>
                  <a:pt x="1290962" y="710065"/>
                </a:lnTo>
                <a:lnTo>
                  <a:pt x="1294140" y="693569"/>
                </a:lnTo>
                <a:lnTo>
                  <a:pt x="1298588" y="677073"/>
                </a:lnTo>
                <a:lnTo>
                  <a:pt x="1300813" y="668825"/>
                </a:lnTo>
                <a:lnTo>
                  <a:pt x="1303037" y="660577"/>
                </a:lnTo>
                <a:lnTo>
                  <a:pt x="1305897" y="652647"/>
                </a:lnTo>
                <a:lnTo>
                  <a:pt x="1309074" y="645033"/>
                </a:lnTo>
                <a:lnTo>
                  <a:pt x="1312252" y="637419"/>
                </a:lnTo>
                <a:lnTo>
                  <a:pt x="1315747" y="630440"/>
                </a:lnTo>
                <a:lnTo>
                  <a:pt x="1319560" y="623778"/>
                </a:lnTo>
                <a:lnTo>
                  <a:pt x="1323691" y="616799"/>
                </a:lnTo>
                <a:lnTo>
                  <a:pt x="1327822" y="611089"/>
                </a:lnTo>
                <a:lnTo>
                  <a:pt x="1332589" y="605696"/>
                </a:lnTo>
                <a:lnTo>
                  <a:pt x="1337355" y="600303"/>
                </a:lnTo>
                <a:lnTo>
                  <a:pt x="1342439" y="596179"/>
                </a:lnTo>
                <a:lnTo>
                  <a:pt x="1348477" y="592055"/>
                </a:lnTo>
                <a:lnTo>
                  <a:pt x="1353878" y="588566"/>
                </a:lnTo>
                <a:lnTo>
                  <a:pt x="1366589" y="583173"/>
                </a:lnTo>
                <a:lnTo>
                  <a:pt x="1379617" y="577780"/>
                </a:lnTo>
                <a:lnTo>
                  <a:pt x="1392963" y="572387"/>
                </a:lnTo>
                <a:lnTo>
                  <a:pt x="1407262" y="567311"/>
                </a:lnTo>
                <a:lnTo>
                  <a:pt x="1436814" y="557477"/>
                </a:lnTo>
                <a:lnTo>
                  <a:pt x="1468590" y="547643"/>
                </a:lnTo>
                <a:lnTo>
                  <a:pt x="1501637" y="537174"/>
                </a:lnTo>
                <a:lnTo>
                  <a:pt x="1519114" y="531464"/>
                </a:lnTo>
                <a:lnTo>
                  <a:pt x="1536273" y="525437"/>
                </a:lnTo>
                <a:lnTo>
                  <a:pt x="1554067" y="518775"/>
                </a:lnTo>
                <a:lnTo>
                  <a:pt x="1572497" y="511479"/>
                </a:lnTo>
                <a:lnTo>
                  <a:pt x="1590609" y="504182"/>
                </a:lnTo>
                <a:lnTo>
                  <a:pt x="1609675" y="495300"/>
                </a:lnTo>
                <a:close/>
                <a:moveTo>
                  <a:pt x="599859" y="495300"/>
                </a:moveTo>
                <a:lnTo>
                  <a:pt x="618622" y="504182"/>
                </a:lnTo>
                <a:lnTo>
                  <a:pt x="637067" y="511479"/>
                </a:lnTo>
                <a:lnTo>
                  <a:pt x="655194" y="518775"/>
                </a:lnTo>
                <a:lnTo>
                  <a:pt x="673004" y="525437"/>
                </a:lnTo>
                <a:lnTo>
                  <a:pt x="690495" y="531464"/>
                </a:lnTo>
                <a:lnTo>
                  <a:pt x="707986" y="537174"/>
                </a:lnTo>
                <a:lnTo>
                  <a:pt x="741060" y="547643"/>
                </a:lnTo>
                <a:lnTo>
                  <a:pt x="772544" y="557477"/>
                </a:lnTo>
                <a:lnTo>
                  <a:pt x="802438" y="567311"/>
                </a:lnTo>
                <a:lnTo>
                  <a:pt x="816748" y="572387"/>
                </a:lnTo>
                <a:lnTo>
                  <a:pt x="830105" y="577780"/>
                </a:lnTo>
                <a:lnTo>
                  <a:pt x="843144" y="583173"/>
                </a:lnTo>
                <a:lnTo>
                  <a:pt x="855547" y="588566"/>
                </a:lnTo>
                <a:lnTo>
                  <a:pt x="861271" y="592055"/>
                </a:lnTo>
                <a:lnTo>
                  <a:pt x="866996" y="596179"/>
                </a:lnTo>
                <a:lnTo>
                  <a:pt x="872402" y="600303"/>
                </a:lnTo>
                <a:lnTo>
                  <a:pt x="877172" y="605696"/>
                </a:lnTo>
                <a:lnTo>
                  <a:pt x="881942" y="611089"/>
                </a:lnTo>
                <a:lnTo>
                  <a:pt x="886077" y="616799"/>
                </a:lnTo>
                <a:lnTo>
                  <a:pt x="890211" y="623778"/>
                </a:lnTo>
                <a:lnTo>
                  <a:pt x="894027" y="630440"/>
                </a:lnTo>
                <a:lnTo>
                  <a:pt x="897525" y="637419"/>
                </a:lnTo>
                <a:lnTo>
                  <a:pt x="900706" y="645033"/>
                </a:lnTo>
                <a:lnTo>
                  <a:pt x="903886" y="652647"/>
                </a:lnTo>
                <a:lnTo>
                  <a:pt x="906748" y="660577"/>
                </a:lnTo>
                <a:lnTo>
                  <a:pt x="908974" y="668825"/>
                </a:lnTo>
                <a:lnTo>
                  <a:pt x="911518" y="677073"/>
                </a:lnTo>
                <a:lnTo>
                  <a:pt x="915653" y="693569"/>
                </a:lnTo>
                <a:lnTo>
                  <a:pt x="918833" y="710065"/>
                </a:lnTo>
                <a:lnTo>
                  <a:pt x="921695" y="726561"/>
                </a:lnTo>
                <a:lnTo>
                  <a:pt x="923603" y="742423"/>
                </a:lnTo>
                <a:lnTo>
                  <a:pt x="924875" y="757016"/>
                </a:lnTo>
                <a:lnTo>
                  <a:pt x="926147" y="770339"/>
                </a:lnTo>
                <a:lnTo>
                  <a:pt x="926783" y="781760"/>
                </a:lnTo>
                <a:lnTo>
                  <a:pt x="927101" y="798573"/>
                </a:lnTo>
                <a:lnTo>
                  <a:pt x="926783" y="801745"/>
                </a:lnTo>
                <a:lnTo>
                  <a:pt x="925511" y="804600"/>
                </a:lnTo>
                <a:lnTo>
                  <a:pt x="923603" y="807773"/>
                </a:lnTo>
                <a:lnTo>
                  <a:pt x="921377" y="810945"/>
                </a:lnTo>
                <a:lnTo>
                  <a:pt x="917561" y="814117"/>
                </a:lnTo>
                <a:lnTo>
                  <a:pt x="913744" y="816655"/>
                </a:lnTo>
                <a:lnTo>
                  <a:pt x="908974" y="819827"/>
                </a:lnTo>
                <a:lnTo>
                  <a:pt x="903568" y="823000"/>
                </a:lnTo>
                <a:lnTo>
                  <a:pt x="897207" y="826172"/>
                </a:lnTo>
                <a:lnTo>
                  <a:pt x="890211" y="829027"/>
                </a:lnTo>
                <a:lnTo>
                  <a:pt x="882260" y="832199"/>
                </a:lnTo>
                <a:lnTo>
                  <a:pt x="873674" y="834737"/>
                </a:lnTo>
                <a:lnTo>
                  <a:pt x="864133" y="837910"/>
                </a:lnTo>
                <a:lnTo>
                  <a:pt x="854275" y="840765"/>
                </a:lnTo>
                <a:lnTo>
                  <a:pt x="843144" y="843620"/>
                </a:lnTo>
                <a:lnTo>
                  <a:pt x="831377" y="845840"/>
                </a:lnTo>
                <a:lnTo>
                  <a:pt x="819293" y="848695"/>
                </a:lnTo>
                <a:lnTo>
                  <a:pt x="805618" y="850916"/>
                </a:lnTo>
                <a:lnTo>
                  <a:pt x="791943" y="853454"/>
                </a:lnTo>
                <a:lnTo>
                  <a:pt x="776996" y="855674"/>
                </a:lnTo>
                <a:lnTo>
                  <a:pt x="761731" y="857578"/>
                </a:lnTo>
                <a:lnTo>
                  <a:pt x="745512" y="859481"/>
                </a:lnTo>
                <a:lnTo>
                  <a:pt x="710212" y="863288"/>
                </a:lnTo>
                <a:lnTo>
                  <a:pt x="672050" y="865826"/>
                </a:lnTo>
                <a:lnTo>
                  <a:pt x="630707" y="868364"/>
                </a:lnTo>
                <a:lnTo>
                  <a:pt x="586184" y="869315"/>
                </a:lnTo>
                <a:lnTo>
                  <a:pt x="538163" y="869950"/>
                </a:lnTo>
                <a:lnTo>
                  <a:pt x="599859" y="495300"/>
                </a:lnTo>
                <a:close/>
                <a:moveTo>
                  <a:pt x="326975" y="495300"/>
                </a:moveTo>
                <a:lnTo>
                  <a:pt x="388938" y="869950"/>
                </a:lnTo>
                <a:lnTo>
                  <a:pt x="340638" y="869315"/>
                </a:lnTo>
                <a:lnTo>
                  <a:pt x="296152" y="868364"/>
                </a:lnTo>
                <a:lnTo>
                  <a:pt x="254843" y="865826"/>
                </a:lnTo>
                <a:lnTo>
                  <a:pt x="216712" y="863288"/>
                </a:lnTo>
                <a:lnTo>
                  <a:pt x="181441" y="859481"/>
                </a:lnTo>
                <a:lnTo>
                  <a:pt x="165553" y="857578"/>
                </a:lnTo>
                <a:lnTo>
                  <a:pt x="149665" y="855674"/>
                </a:lnTo>
                <a:lnTo>
                  <a:pt x="135048" y="853454"/>
                </a:lnTo>
                <a:lnTo>
                  <a:pt x="121066" y="850916"/>
                </a:lnTo>
                <a:lnTo>
                  <a:pt x="108038" y="848695"/>
                </a:lnTo>
                <a:lnTo>
                  <a:pt x="95328" y="845840"/>
                </a:lnTo>
                <a:lnTo>
                  <a:pt x="83888" y="843620"/>
                </a:lnTo>
                <a:lnTo>
                  <a:pt x="72767" y="840765"/>
                </a:lnTo>
                <a:lnTo>
                  <a:pt x="62916" y="837910"/>
                </a:lnTo>
                <a:lnTo>
                  <a:pt x="53701" y="834737"/>
                </a:lnTo>
                <a:lnTo>
                  <a:pt x="44804" y="832199"/>
                </a:lnTo>
                <a:lnTo>
                  <a:pt x="36860" y="829027"/>
                </a:lnTo>
                <a:lnTo>
                  <a:pt x="29869" y="826172"/>
                </a:lnTo>
                <a:lnTo>
                  <a:pt x="23514" y="823000"/>
                </a:lnTo>
                <a:lnTo>
                  <a:pt x="18112" y="819827"/>
                </a:lnTo>
                <a:lnTo>
                  <a:pt x="13346" y="816655"/>
                </a:lnTo>
                <a:lnTo>
                  <a:pt x="9533" y="814117"/>
                </a:lnTo>
                <a:lnTo>
                  <a:pt x="6037" y="810945"/>
                </a:lnTo>
                <a:lnTo>
                  <a:pt x="3495" y="807773"/>
                </a:lnTo>
                <a:lnTo>
                  <a:pt x="1589" y="804600"/>
                </a:lnTo>
                <a:lnTo>
                  <a:pt x="318" y="801745"/>
                </a:lnTo>
                <a:lnTo>
                  <a:pt x="0" y="798573"/>
                </a:lnTo>
                <a:lnTo>
                  <a:pt x="318" y="781760"/>
                </a:lnTo>
                <a:lnTo>
                  <a:pt x="1271" y="770339"/>
                </a:lnTo>
                <a:lnTo>
                  <a:pt x="1906" y="757016"/>
                </a:lnTo>
                <a:lnTo>
                  <a:pt x="3495" y="742423"/>
                </a:lnTo>
                <a:lnTo>
                  <a:pt x="5402" y="726561"/>
                </a:lnTo>
                <a:lnTo>
                  <a:pt x="8262" y="710065"/>
                </a:lnTo>
                <a:lnTo>
                  <a:pt x="11439" y="693569"/>
                </a:lnTo>
                <a:lnTo>
                  <a:pt x="15888" y="677073"/>
                </a:lnTo>
                <a:lnTo>
                  <a:pt x="18112" y="668825"/>
                </a:lnTo>
                <a:lnTo>
                  <a:pt x="20336" y="660577"/>
                </a:lnTo>
                <a:lnTo>
                  <a:pt x="23196" y="652647"/>
                </a:lnTo>
                <a:lnTo>
                  <a:pt x="26374" y="645033"/>
                </a:lnTo>
                <a:lnTo>
                  <a:pt x="29551" y="637419"/>
                </a:lnTo>
                <a:lnTo>
                  <a:pt x="33047" y="630440"/>
                </a:lnTo>
                <a:lnTo>
                  <a:pt x="36860" y="623778"/>
                </a:lnTo>
                <a:lnTo>
                  <a:pt x="40991" y="616799"/>
                </a:lnTo>
                <a:lnTo>
                  <a:pt x="45439" y="611089"/>
                </a:lnTo>
                <a:lnTo>
                  <a:pt x="49888" y="605696"/>
                </a:lnTo>
                <a:lnTo>
                  <a:pt x="54654" y="600303"/>
                </a:lnTo>
                <a:lnTo>
                  <a:pt x="59739" y="596179"/>
                </a:lnTo>
                <a:lnTo>
                  <a:pt x="65458" y="592055"/>
                </a:lnTo>
                <a:lnTo>
                  <a:pt x="71178" y="588566"/>
                </a:lnTo>
                <a:lnTo>
                  <a:pt x="83888" y="583173"/>
                </a:lnTo>
                <a:lnTo>
                  <a:pt x="96916" y="577780"/>
                </a:lnTo>
                <a:lnTo>
                  <a:pt x="110262" y="572387"/>
                </a:lnTo>
                <a:lnTo>
                  <a:pt x="124562" y="567311"/>
                </a:lnTo>
                <a:lnTo>
                  <a:pt x="154113" y="557477"/>
                </a:lnTo>
                <a:lnTo>
                  <a:pt x="185571" y="547643"/>
                </a:lnTo>
                <a:lnTo>
                  <a:pt x="218936" y="537174"/>
                </a:lnTo>
                <a:lnTo>
                  <a:pt x="236413" y="531464"/>
                </a:lnTo>
                <a:lnTo>
                  <a:pt x="253572" y="525437"/>
                </a:lnTo>
                <a:lnTo>
                  <a:pt x="271367" y="518775"/>
                </a:lnTo>
                <a:lnTo>
                  <a:pt x="289797" y="511479"/>
                </a:lnTo>
                <a:lnTo>
                  <a:pt x="307909" y="504182"/>
                </a:lnTo>
                <a:lnTo>
                  <a:pt x="326975" y="495300"/>
                </a:lnTo>
                <a:close/>
                <a:moveTo>
                  <a:pt x="937138" y="268288"/>
                </a:moveTo>
                <a:lnTo>
                  <a:pt x="937138" y="322495"/>
                </a:lnTo>
                <a:lnTo>
                  <a:pt x="1089026" y="322495"/>
                </a:lnTo>
                <a:lnTo>
                  <a:pt x="1089026" y="324082"/>
                </a:lnTo>
                <a:lnTo>
                  <a:pt x="1240155" y="324082"/>
                </a:lnTo>
                <a:lnTo>
                  <a:pt x="1240155" y="269875"/>
                </a:lnTo>
                <a:lnTo>
                  <a:pt x="1416050" y="370998"/>
                </a:lnTo>
                <a:lnTo>
                  <a:pt x="1240155" y="471488"/>
                </a:lnTo>
                <a:lnTo>
                  <a:pt x="1240155" y="417281"/>
                </a:lnTo>
                <a:lnTo>
                  <a:pt x="1089025" y="417281"/>
                </a:lnTo>
                <a:lnTo>
                  <a:pt x="1089025" y="415694"/>
                </a:lnTo>
                <a:lnTo>
                  <a:pt x="937138" y="415694"/>
                </a:lnTo>
                <a:lnTo>
                  <a:pt x="937138" y="469901"/>
                </a:lnTo>
                <a:lnTo>
                  <a:pt x="760413" y="369411"/>
                </a:lnTo>
                <a:lnTo>
                  <a:pt x="937138" y="268288"/>
                </a:lnTo>
                <a:close/>
                <a:moveTo>
                  <a:pt x="1745616" y="0"/>
                </a:moveTo>
                <a:lnTo>
                  <a:pt x="1754840" y="318"/>
                </a:lnTo>
                <a:lnTo>
                  <a:pt x="1763428" y="1271"/>
                </a:lnTo>
                <a:lnTo>
                  <a:pt x="1772017" y="2225"/>
                </a:lnTo>
                <a:lnTo>
                  <a:pt x="1780605" y="3814"/>
                </a:lnTo>
                <a:lnTo>
                  <a:pt x="1788875" y="6357"/>
                </a:lnTo>
                <a:lnTo>
                  <a:pt x="1797145" y="8900"/>
                </a:lnTo>
                <a:lnTo>
                  <a:pt x="1805415" y="12079"/>
                </a:lnTo>
                <a:lnTo>
                  <a:pt x="1813367" y="15575"/>
                </a:lnTo>
                <a:lnTo>
                  <a:pt x="1821001" y="19707"/>
                </a:lnTo>
                <a:lnTo>
                  <a:pt x="1828317" y="23839"/>
                </a:lnTo>
                <a:lnTo>
                  <a:pt x="1835633" y="28607"/>
                </a:lnTo>
                <a:lnTo>
                  <a:pt x="1842631" y="33693"/>
                </a:lnTo>
                <a:lnTo>
                  <a:pt x="1849628" y="39415"/>
                </a:lnTo>
                <a:lnTo>
                  <a:pt x="1855990" y="45772"/>
                </a:lnTo>
                <a:lnTo>
                  <a:pt x="1862352" y="51493"/>
                </a:lnTo>
                <a:lnTo>
                  <a:pt x="1868713" y="58168"/>
                </a:lnTo>
                <a:lnTo>
                  <a:pt x="1874121" y="65479"/>
                </a:lnTo>
                <a:lnTo>
                  <a:pt x="1879846" y="72472"/>
                </a:lnTo>
                <a:lnTo>
                  <a:pt x="1884935" y="79783"/>
                </a:lnTo>
                <a:lnTo>
                  <a:pt x="1889707" y="87729"/>
                </a:lnTo>
                <a:lnTo>
                  <a:pt x="1894160" y="95994"/>
                </a:lnTo>
                <a:lnTo>
                  <a:pt x="1898295" y="104258"/>
                </a:lnTo>
                <a:lnTo>
                  <a:pt x="1902112" y="113158"/>
                </a:lnTo>
                <a:lnTo>
                  <a:pt x="1905611" y="121740"/>
                </a:lnTo>
                <a:lnTo>
                  <a:pt x="1908792" y="130641"/>
                </a:lnTo>
                <a:lnTo>
                  <a:pt x="1911654" y="139858"/>
                </a:lnTo>
                <a:lnTo>
                  <a:pt x="1913881" y="149394"/>
                </a:lnTo>
                <a:lnTo>
                  <a:pt x="1915471" y="159248"/>
                </a:lnTo>
                <a:lnTo>
                  <a:pt x="1917062" y="169102"/>
                </a:lnTo>
                <a:lnTo>
                  <a:pt x="1918334" y="178955"/>
                </a:lnTo>
                <a:lnTo>
                  <a:pt x="1919288" y="189127"/>
                </a:lnTo>
                <a:lnTo>
                  <a:pt x="1919288" y="199298"/>
                </a:lnTo>
                <a:lnTo>
                  <a:pt x="1919288" y="211695"/>
                </a:lnTo>
                <a:lnTo>
                  <a:pt x="1918016" y="224091"/>
                </a:lnTo>
                <a:lnTo>
                  <a:pt x="1916426" y="237124"/>
                </a:lnTo>
                <a:lnTo>
                  <a:pt x="1914517" y="250156"/>
                </a:lnTo>
                <a:lnTo>
                  <a:pt x="1911654" y="263188"/>
                </a:lnTo>
                <a:lnTo>
                  <a:pt x="1908473" y="276538"/>
                </a:lnTo>
                <a:lnTo>
                  <a:pt x="1904656" y="289571"/>
                </a:lnTo>
                <a:lnTo>
                  <a:pt x="1900203" y="302603"/>
                </a:lnTo>
                <a:lnTo>
                  <a:pt x="1895432" y="315635"/>
                </a:lnTo>
                <a:lnTo>
                  <a:pt x="1890025" y="328350"/>
                </a:lnTo>
                <a:lnTo>
                  <a:pt x="1884299" y="340746"/>
                </a:lnTo>
                <a:lnTo>
                  <a:pt x="1878256" y="353143"/>
                </a:lnTo>
                <a:lnTo>
                  <a:pt x="1871576" y="364904"/>
                </a:lnTo>
                <a:lnTo>
                  <a:pt x="1864260" y="376347"/>
                </a:lnTo>
                <a:lnTo>
                  <a:pt x="1857262" y="386836"/>
                </a:lnTo>
                <a:lnTo>
                  <a:pt x="1849310" y="397008"/>
                </a:lnTo>
                <a:lnTo>
                  <a:pt x="1849310" y="466937"/>
                </a:lnTo>
                <a:lnTo>
                  <a:pt x="1835951" y="481558"/>
                </a:lnTo>
                <a:lnTo>
                  <a:pt x="1822273" y="496498"/>
                </a:lnTo>
                <a:lnTo>
                  <a:pt x="1805415" y="513662"/>
                </a:lnTo>
                <a:lnTo>
                  <a:pt x="1796827" y="522562"/>
                </a:lnTo>
                <a:lnTo>
                  <a:pt x="1787921" y="530827"/>
                </a:lnTo>
                <a:lnTo>
                  <a:pt x="1779014" y="538773"/>
                </a:lnTo>
                <a:lnTo>
                  <a:pt x="1770744" y="545766"/>
                </a:lnTo>
                <a:lnTo>
                  <a:pt x="1763428" y="551488"/>
                </a:lnTo>
                <a:lnTo>
                  <a:pt x="1756431" y="556256"/>
                </a:lnTo>
                <a:lnTo>
                  <a:pt x="1753250" y="557845"/>
                </a:lnTo>
                <a:lnTo>
                  <a:pt x="1750387" y="559116"/>
                </a:lnTo>
                <a:lnTo>
                  <a:pt x="1747842" y="559752"/>
                </a:lnTo>
                <a:lnTo>
                  <a:pt x="1745616" y="560388"/>
                </a:lnTo>
                <a:lnTo>
                  <a:pt x="1743707" y="559752"/>
                </a:lnTo>
                <a:lnTo>
                  <a:pt x="1740845" y="559116"/>
                </a:lnTo>
                <a:lnTo>
                  <a:pt x="1737982" y="557845"/>
                </a:lnTo>
                <a:lnTo>
                  <a:pt x="1735119" y="556256"/>
                </a:lnTo>
                <a:lnTo>
                  <a:pt x="1728439" y="551488"/>
                </a:lnTo>
                <a:lnTo>
                  <a:pt x="1720487" y="545766"/>
                </a:lnTo>
                <a:lnTo>
                  <a:pt x="1712217" y="538773"/>
                </a:lnTo>
                <a:lnTo>
                  <a:pt x="1703311" y="530827"/>
                </a:lnTo>
                <a:lnTo>
                  <a:pt x="1694723" y="522562"/>
                </a:lnTo>
                <a:lnTo>
                  <a:pt x="1685816" y="513662"/>
                </a:lnTo>
                <a:lnTo>
                  <a:pt x="1669276" y="496498"/>
                </a:lnTo>
                <a:lnTo>
                  <a:pt x="1655281" y="481558"/>
                </a:lnTo>
                <a:lnTo>
                  <a:pt x="1641921" y="466937"/>
                </a:lnTo>
                <a:lnTo>
                  <a:pt x="1641921" y="397008"/>
                </a:lnTo>
                <a:lnTo>
                  <a:pt x="1634287" y="386836"/>
                </a:lnTo>
                <a:lnTo>
                  <a:pt x="1626971" y="376347"/>
                </a:lnTo>
                <a:lnTo>
                  <a:pt x="1619974" y="364904"/>
                </a:lnTo>
                <a:lnTo>
                  <a:pt x="1613294" y="353143"/>
                </a:lnTo>
                <a:lnTo>
                  <a:pt x="1606932" y="340746"/>
                </a:lnTo>
                <a:lnTo>
                  <a:pt x="1601207" y="328350"/>
                </a:lnTo>
                <a:lnTo>
                  <a:pt x="1595799" y="315635"/>
                </a:lnTo>
                <a:lnTo>
                  <a:pt x="1591028" y="302603"/>
                </a:lnTo>
                <a:lnTo>
                  <a:pt x="1586575" y="289571"/>
                </a:lnTo>
                <a:lnTo>
                  <a:pt x="1582758" y="276538"/>
                </a:lnTo>
                <a:lnTo>
                  <a:pt x="1579577" y="263188"/>
                </a:lnTo>
                <a:lnTo>
                  <a:pt x="1576715" y="250156"/>
                </a:lnTo>
                <a:lnTo>
                  <a:pt x="1574806" y="237124"/>
                </a:lnTo>
                <a:lnTo>
                  <a:pt x="1573216" y="224091"/>
                </a:lnTo>
                <a:lnTo>
                  <a:pt x="1572261" y="211695"/>
                </a:lnTo>
                <a:lnTo>
                  <a:pt x="1571625" y="199298"/>
                </a:lnTo>
                <a:lnTo>
                  <a:pt x="1572261" y="189127"/>
                </a:lnTo>
                <a:lnTo>
                  <a:pt x="1572898" y="178955"/>
                </a:lnTo>
                <a:lnTo>
                  <a:pt x="1574170" y="169102"/>
                </a:lnTo>
                <a:lnTo>
                  <a:pt x="1575442" y="159248"/>
                </a:lnTo>
                <a:lnTo>
                  <a:pt x="1577351" y="149394"/>
                </a:lnTo>
                <a:lnTo>
                  <a:pt x="1579577" y="139858"/>
                </a:lnTo>
                <a:lnTo>
                  <a:pt x="1582440" y="130641"/>
                </a:lnTo>
                <a:lnTo>
                  <a:pt x="1585621" y="121740"/>
                </a:lnTo>
                <a:lnTo>
                  <a:pt x="1589120" y="113158"/>
                </a:lnTo>
                <a:lnTo>
                  <a:pt x="1592937" y="104258"/>
                </a:lnTo>
                <a:lnTo>
                  <a:pt x="1597072" y="95994"/>
                </a:lnTo>
                <a:lnTo>
                  <a:pt x="1601843" y="87729"/>
                </a:lnTo>
                <a:lnTo>
                  <a:pt x="1606296" y="79783"/>
                </a:lnTo>
                <a:lnTo>
                  <a:pt x="1611704" y="72472"/>
                </a:lnTo>
                <a:lnTo>
                  <a:pt x="1617111" y="65479"/>
                </a:lnTo>
                <a:lnTo>
                  <a:pt x="1623154" y="58168"/>
                </a:lnTo>
                <a:lnTo>
                  <a:pt x="1628880" y="51493"/>
                </a:lnTo>
                <a:lnTo>
                  <a:pt x="1635242" y="45772"/>
                </a:lnTo>
                <a:lnTo>
                  <a:pt x="1641603" y="39415"/>
                </a:lnTo>
                <a:lnTo>
                  <a:pt x="1648601" y="33693"/>
                </a:lnTo>
                <a:lnTo>
                  <a:pt x="1655599" y="28607"/>
                </a:lnTo>
                <a:lnTo>
                  <a:pt x="1662915" y="23839"/>
                </a:lnTo>
                <a:lnTo>
                  <a:pt x="1670230" y="19707"/>
                </a:lnTo>
                <a:lnTo>
                  <a:pt x="1678183" y="15575"/>
                </a:lnTo>
                <a:lnTo>
                  <a:pt x="1686135" y="12079"/>
                </a:lnTo>
                <a:lnTo>
                  <a:pt x="1694087" y="8900"/>
                </a:lnTo>
                <a:lnTo>
                  <a:pt x="1702357" y="6357"/>
                </a:lnTo>
                <a:lnTo>
                  <a:pt x="1710627" y="3814"/>
                </a:lnTo>
                <a:lnTo>
                  <a:pt x="1719215" y="2225"/>
                </a:lnTo>
                <a:lnTo>
                  <a:pt x="1727803" y="1271"/>
                </a:lnTo>
                <a:lnTo>
                  <a:pt x="1736710" y="318"/>
                </a:lnTo>
                <a:lnTo>
                  <a:pt x="1745616" y="0"/>
                </a:lnTo>
                <a:close/>
                <a:moveTo>
                  <a:pt x="463709" y="0"/>
                </a:moveTo>
                <a:lnTo>
                  <a:pt x="472258" y="318"/>
                </a:lnTo>
                <a:lnTo>
                  <a:pt x="481440" y="1271"/>
                </a:lnTo>
                <a:lnTo>
                  <a:pt x="489989" y="2225"/>
                </a:lnTo>
                <a:lnTo>
                  <a:pt x="498538" y="3814"/>
                </a:lnTo>
                <a:lnTo>
                  <a:pt x="506771" y="6357"/>
                </a:lnTo>
                <a:lnTo>
                  <a:pt x="515003" y="8900"/>
                </a:lnTo>
                <a:lnTo>
                  <a:pt x="522919" y="12079"/>
                </a:lnTo>
                <a:lnTo>
                  <a:pt x="530834" y="15575"/>
                </a:lnTo>
                <a:lnTo>
                  <a:pt x="538750" y="19707"/>
                </a:lnTo>
                <a:lnTo>
                  <a:pt x="546032" y="23839"/>
                </a:lnTo>
                <a:lnTo>
                  <a:pt x="553315" y="28607"/>
                </a:lnTo>
                <a:lnTo>
                  <a:pt x="560281" y="33693"/>
                </a:lnTo>
                <a:lnTo>
                  <a:pt x="566930" y="39415"/>
                </a:lnTo>
                <a:lnTo>
                  <a:pt x="573579" y="45772"/>
                </a:lnTo>
                <a:lnTo>
                  <a:pt x="579912" y="51493"/>
                </a:lnTo>
                <a:lnTo>
                  <a:pt x="585928" y="58168"/>
                </a:lnTo>
                <a:lnTo>
                  <a:pt x="591627" y="65479"/>
                </a:lnTo>
                <a:lnTo>
                  <a:pt x="597326" y="72472"/>
                </a:lnTo>
                <a:lnTo>
                  <a:pt x="602392" y="79783"/>
                </a:lnTo>
                <a:lnTo>
                  <a:pt x="607142" y="87729"/>
                </a:lnTo>
                <a:lnTo>
                  <a:pt x="611575" y="95994"/>
                </a:lnTo>
                <a:lnTo>
                  <a:pt x="615691" y="104258"/>
                </a:lnTo>
                <a:lnTo>
                  <a:pt x="619490" y="113158"/>
                </a:lnTo>
                <a:lnTo>
                  <a:pt x="622973" y="121740"/>
                </a:lnTo>
                <a:lnTo>
                  <a:pt x="626139" y="130641"/>
                </a:lnTo>
                <a:lnTo>
                  <a:pt x="628989" y="139858"/>
                </a:lnTo>
                <a:lnTo>
                  <a:pt x="631206" y="149394"/>
                </a:lnTo>
                <a:lnTo>
                  <a:pt x="632789" y="159248"/>
                </a:lnTo>
                <a:lnTo>
                  <a:pt x="634372" y="169102"/>
                </a:lnTo>
                <a:lnTo>
                  <a:pt x="635638" y="178955"/>
                </a:lnTo>
                <a:lnTo>
                  <a:pt x="636588" y="189127"/>
                </a:lnTo>
                <a:lnTo>
                  <a:pt x="636588" y="199298"/>
                </a:lnTo>
                <a:lnTo>
                  <a:pt x="636588" y="211695"/>
                </a:lnTo>
                <a:lnTo>
                  <a:pt x="635322" y="224091"/>
                </a:lnTo>
                <a:lnTo>
                  <a:pt x="633739" y="237124"/>
                </a:lnTo>
                <a:lnTo>
                  <a:pt x="631839" y="250156"/>
                </a:lnTo>
                <a:lnTo>
                  <a:pt x="628989" y="263188"/>
                </a:lnTo>
                <a:lnTo>
                  <a:pt x="625823" y="276538"/>
                </a:lnTo>
                <a:lnTo>
                  <a:pt x="622023" y="289571"/>
                </a:lnTo>
                <a:lnTo>
                  <a:pt x="617591" y="302603"/>
                </a:lnTo>
                <a:lnTo>
                  <a:pt x="612841" y="315635"/>
                </a:lnTo>
                <a:lnTo>
                  <a:pt x="607458" y="328350"/>
                </a:lnTo>
                <a:lnTo>
                  <a:pt x="601759" y="340746"/>
                </a:lnTo>
                <a:lnTo>
                  <a:pt x="595743" y="353143"/>
                </a:lnTo>
                <a:lnTo>
                  <a:pt x="589094" y="364904"/>
                </a:lnTo>
                <a:lnTo>
                  <a:pt x="581811" y="376347"/>
                </a:lnTo>
                <a:lnTo>
                  <a:pt x="574529" y="386836"/>
                </a:lnTo>
                <a:lnTo>
                  <a:pt x="566930" y="397008"/>
                </a:lnTo>
                <a:lnTo>
                  <a:pt x="566930" y="466937"/>
                </a:lnTo>
                <a:lnTo>
                  <a:pt x="553632" y="481558"/>
                </a:lnTo>
                <a:lnTo>
                  <a:pt x="540017" y="496498"/>
                </a:lnTo>
                <a:lnTo>
                  <a:pt x="523552" y="513662"/>
                </a:lnTo>
                <a:lnTo>
                  <a:pt x="514370" y="522562"/>
                </a:lnTo>
                <a:lnTo>
                  <a:pt x="505821" y="530827"/>
                </a:lnTo>
                <a:lnTo>
                  <a:pt x="496955" y="538773"/>
                </a:lnTo>
                <a:lnTo>
                  <a:pt x="488723" y="545766"/>
                </a:lnTo>
                <a:lnTo>
                  <a:pt x="481124" y="551488"/>
                </a:lnTo>
                <a:lnTo>
                  <a:pt x="474474" y="556256"/>
                </a:lnTo>
                <a:lnTo>
                  <a:pt x="471308" y="557845"/>
                </a:lnTo>
                <a:lnTo>
                  <a:pt x="468458" y="559116"/>
                </a:lnTo>
                <a:lnTo>
                  <a:pt x="465609" y="559752"/>
                </a:lnTo>
                <a:lnTo>
                  <a:pt x="463709" y="560388"/>
                </a:lnTo>
                <a:lnTo>
                  <a:pt x="461493" y="559752"/>
                </a:lnTo>
                <a:lnTo>
                  <a:pt x="458960" y="559116"/>
                </a:lnTo>
                <a:lnTo>
                  <a:pt x="456427" y="557845"/>
                </a:lnTo>
                <a:lnTo>
                  <a:pt x="453260" y="556256"/>
                </a:lnTo>
                <a:lnTo>
                  <a:pt x="445978" y="551488"/>
                </a:lnTo>
                <a:lnTo>
                  <a:pt x="438695" y="545766"/>
                </a:lnTo>
                <a:lnTo>
                  <a:pt x="430463" y="538773"/>
                </a:lnTo>
                <a:lnTo>
                  <a:pt x="421597" y="530827"/>
                </a:lnTo>
                <a:lnTo>
                  <a:pt x="412732" y="522562"/>
                </a:lnTo>
                <a:lnTo>
                  <a:pt x="404183" y="513662"/>
                </a:lnTo>
                <a:lnTo>
                  <a:pt x="387718" y="496498"/>
                </a:lnTo>
                <a:lnTo>
                  <a:pt x="373470" y="481558"/>
                </a:lnTo>
                <a:lnTo>
                  <a:pt x="360488" y="466937"/>
                </a:lnTo>
                <a:lnTo>
                  <a:pt x="360488" y="397008"/>
                </a:lnTo>
                <a:lnTo>
                  <a:pt x="352572" y="386836"/>
                </a:lnTo>
                <a:lnTo>
                  <a:pt x="345289" y="376347"/>
                </a:lnTo>
                <a:lnTo>
                  <a:pt x="338640" y="364904"/>
                </a:lnTo>
                <a:lnTo>
                  <a:pt x="331991" y="353143"/>
                </a:lnTo>
                <a:lnTo>
                  <a:pt x="325659" y="340746"/>
                </a:lnTo>
                <a:lnTo>
                  <a:pt x="319643" y="328350"/>
                </a:lnTo>
                <a:lnTo>
                  <a:pt x="314577" y="315635"/>
                </a:lnTo>
                <a:lnTo>
                  <a:pt x="309827" y="302603"/>
                </a:lnTo>
                <a:lnTo>
                  <a:pt x="305394" y="289571"/>
                </a:lnTo>
                <a:lnTo>
                  <a:pt x="301595" y="276538"/>
                </a:lnTo>
                <a:lnTo>
                  <a:pt x="298428" y="263188"/>
                </a:lnTo>
                <a:lnTo>
                  <a:pt x="295895" y="250156"/>
                </a:lnTo>
                <a:lnTo>
                  <a:pt x="293679" y="237124"/>
                </a:lnTo>
                <a:lnTo>
                  <a:pt x="292096" y="224091"/>
                </a:lnTo>
                <a:lnTo>
                  <a:pt x="291146" y="211695"/>
                </a:lnTo>
                <a:lnTo>
                  <a:pt x="290513" y="199298"/>
                </a:lnTo>
                <a:lnTo>
                  <a:pt x="291146" y="189127"/>
                </a:lnTo>
                <a:lnTo>
                  <a:pt x="291779" y="178955"/>
                </a:lnTo>
                <a:lnTo>
                  <a:pt x="292729" y="169102"/>
                </a:lnTo>
                <a:lnTo>
                  <a:pt x="294312" y="159248"/>
                </a:lnTo>
                <a:lnTo>
                  <a:pt x="296212" y="149394"/>
                </a:lnTo>
                <a:lnTo>
                  <a:pt x="298428" y="139858"/>
                </a:lnTo>
                <a:lnTo>
                  <a:pt x="301278" y="130641"/>
                </a:lnTo>
                <a:lnTo>
                  <a:pt x="304444" y="121740"/>
                </a:lnTo>
                <a:lnTo>
                  <a:pt x="307927" y="113158"/>
                </a:lnTo>
                <a:lnTo>
                  <a:pt x="311727" y="104258"/>
                </a:lnTo>
                <a:lnTo>
                  <a:pt x="315843" y="95994"/>
                </a:lnTo>
                <a:lnTo>
                  <a:pt x="320592" y="87729"/>
                </a:lnTo>
                <a:lnTo>
                  <a:pt x="325025" y="79783"/>
                </a:lnTo>
                <a:lnTo>
                  <a:pt x="330408" y="72472"/>
                </a:lnTo>
                <a:lnTo>
                  <a:pt x="335791" y="65479"/>
                </a:lnTo>
                <a:lnTo>
                  <a:pt x="341173" y="58168"/>
                </a:lnTo>
                <a:lnTo>
                  <a:pt x="347506" y="51493"/>
                </a:lnTo>
                <a:lnTo>
                  <a:pt x="353838" y="45772"/>
                </a:lnTo>
                <a:lnTo>
                  <a:pt x="360172" y="39415"/>
                </a:lnTo>
                <a:lnTo>
                  <a:pt x="366821" y="33693"/>
                </a:lnTo>
                <a:lnTo>
                  <a:pt x="373787" y="28607"/>
                </a:lnTo>
                <a:lnTo>
                  <a:pt x="381386" y="23839"/>
                </a:lnTo>
                <a:lnTo>
                  <a:pt x="388668" y="19707"/>
                </a:lnTo>
                <a:lnTo>
                  <a:pt x="396267" y="15575"/>
                </a:lnTo>
                <a:lnTo>
                  <a:pt x="404183" y="12079"/>
                </a:lnTo>
                <a:lnTo>
                  <a:pt x="412415" y="8900"/>
                </a:lnTo>
                <a:lnTo>
                  <a:pt x="420648" y="6357"/>
                </a:lnTo>
                <a:lnTo>
                  <a:pt x="428880" y="3814"/>
                </a:lnTo>
                <a:lnTo>
                  <a:pt x="437429" y="2225"/>
                </a:lnTo>
                <a:lnTo>
                  <a:pt x="445978" y="1271"/>
                </a:lnTo>
                <a:lnTo>
                  <a:pt x="454843" y="318"/>
                </a:lnTo>
                <a:lnTo>
                  <a:pt x="463709"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ndParaRPr>
          </a:p>
        </p:txBody>
      </p:sp>
      <p:sp>
        <p:nvSpPr>
          <p:cNvPr id="1048766" name="KSO_Shape"/>
          <p:cNvSpPr/>
          <p:nvPr/>
        </p:nvSpPr>
        <p:spPr bwMode="auto">
          <a:xfrm>
            <a:off x="7177596" y="2451650"/>
            <a:ext cx="824163" cy="677187"/>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ndParaRPr>
          </a:p>
        </p:txBody>
      </p:sp>
      <p:sp>
        <p:nvSpPr>
          <p:cNvPr id="1048767" name="矩形 17"/>
          <p:cNvSpPr/>
          <p:nvPr/>
        </p:nvSpPr>
        <p:spPr>
          <a:xfrm>
            <a:off x="1717886" y="3242429"/>
            <a:ext cx="1289134" cy="369332"/>
          </a:xfrm>
          <a:prstGeom prst="rect">
            <a:avLst/>
          </a:prstGeom>
        </p:spPr>
        <p:txBody>
          <a:bodyPr wrap="none">
            <a:spAutoFit/>
          </a:bodyPr>
          <a:lstStyle/>
          <a:p>
            <a:pPr algn="ctr"/>
            <a:r>
              <a:rPr lang="en-US" altLang="zh-CN" dirty="0">
                <a:solidFill>
                  <a:schemeClr val="bg1"/>
                </a:solidFill>
                <a:latin typeface="Kozuka Gothic Pro EL" panose="020B0200000000000000" pitchFamily="34" charset="-128"/>
                <a:ea typeface="Kozuka Gothic Pro EL" panose="020B0200000000000000" pitchFamily="34" charset="-128"/>
              </a:rPr>
              <a:t>Add A Title</a:t>
            </a:r>
          </a:p>
        </p:txBody>
      </p:sp>
      <p:sp>
        <p:nvSpPr>
          <p:cNvPr id="1048768" name="矩形 18"/>
          <p:cNvSpPr/>
          <p:nvPr/>
        </p:nvSpPr>
        <p:spPr>
          <a:xfrm>
            <a:off x="4318463" y="3565506"/>
            <a:ext cx="1289134" cy="369332"/>
          </a:xfrm>
          <a:prstGeom prst="rect">
            <a:avLst/>
          </a:prstGeom>
        </p:spPr>
        <p:txBody>
          <a:bodyPr wrap="none">
            <a:spAutoFit/>
          </a:bodyPr>
          <a:lstStyle/>
          <a:p>
            <a:pPr algn="ctr"/>
            <a:r>
              <a:rPr lang="en-US" altLang="zh-CN" dirty="0">
                <a:solidFill>
                  <a:schemeClr val="bg1"/>
                </a:solidFill>
                <a:latin typeface="Kozuka Gothic Pro EL" panose="020B0200000000000000" pitchFamily="34" charset="-128"/>
                <a:ea typeface="Kozuka Gothic Pro EL" panose="020B0200000000000000" pitchFamily="34" charset="-128"/>
              </a:rPr>
              <a:t>Add A Title</a:t>
            </a:r>
          </a:p>
        </p:txBody>
      </p:sp>
      <p:sp>
        <p:nvSpPr>
          <p:cNvPr id="1048769" name="矩形 19"/>
          <p:cNvSpPr/>
          <p:nvPr/>
        </p:nvSpPr>
        <p:spPr>
          <a:xfrm>
            <a:off x="7031401" y="3402641"/>
            <a:ext cx="1289134" cy="369332"/>
          </a:xfrm>
          <a:prstGeom prst="rect">
            <a:avLst/>
          </a:prstGeom>
        </p:spPr>
        <p:txBody>
          <a:bodyPr wrap="none">
            <a:spAutoFit/>
          </a:bodyPr>
          <a:lstStyle/>
          <a:p>
            <a:pPr algn="ctr"/>
            <a:r>
              <a:rPr lang="en-US" altLang="zh-CN" dirty="0">
                <a:solidFill>
                  <a:schemeClr val="bg1"/>
                </a:solidFill>
                <a:latin typeface="Kozuka Gothic Pro EL" panose="020B0200000000000000" pitchFamily="34" charset="-128"/>
                <a:ea typeface="Kozuka Gothic Pro EL" panose="020B0200000000000000" pitchFamily="34" charset="-128"/>
              </a:rPr>
              <a:t>Add A Title</a:t>
            </a:r>
          </a:p>
        </p:txBody>
      </p:sp>
      <p:sp>
        <p:nvSpPr>
          <p:cNvPr id="1048770" name="矩形 20"/>
          <p:cNvSpPr/>
          <p:nvPr/>
        </p:nvSpPr>
        <p:spPr>
          <a:xfrm>
            <a:off x="9327441" y="3373241"/>
            <a:ext cx="1289134" cy="369332"/>
          </a:xfrm>
          <a:prstGeom prst="rect">
            <a:avLst/>
          </a:prstGeom>
        </p:spPr>
        <p:txBody>
          <a:bodyPr wrap="none">
            <a:spAutoFit/>
          </a:bodyPr>
          <a:lstStyle/>
          <a:p>
            <a:pPr algn="ctr"/>
            <a:r>
              <a:rPr lang="en-US" altLang="zh-CN" dirty="0">
                <a:solidFill>
                  <a:schemeClr val="bg1"/>
                </a:solidFill>
                <a:latin typeface="Kozuka Gothic Pro EL" panose="020B0200000000000000" pitchFamily="34" charset="-128"/>
                <a:ea typeface="Kozuka Gothic Pro EL" panose="020B0200000000000000" pitchFamily="34" charset="-128"/>
              </a:rPr>
              <a:t>Add A Title</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任意多边形 4"/>
          <p:cNvSpPr/>
          <p:nvPr/>
        </p:nvSpPr>
        <p:spPr>
          <a:xfrm>
            <a:off x="1082886" y="4536292"/>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E93F49">
              <a:alpha val="5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1048772" name="任意多边形 5"/>
          <p:cNvSpPr/>
          <p:nvPr/>
        </p:nvSpPr>
        <p:spPr>
          <a:xfrm>
            <a:off x="1082886" y="2970093"/>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00A28A">
              <a:alpha val="5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1048773" name="任意多边形 6"/>
          <p:cNvSpPr/>
          <p:nvPr/>
        </p:nvSpPr>
        <p:spPr>
          <a:xfrm>
            <a:off x="1082886" y="1403894"/>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E8A94A">
              <a:alpha val="5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1048774" name="任意多边形 7"/>
          <p:cNvSpPr/>
          <p:nvPr/>
        </p:nvSpPr>
        <p:spPr>
          <a:xfrm>
            <a:off x="7346630" y="1516330"/>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8A94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048775" name="任意多边形 8"/>
          <p:cNvSpPr/>
          <p:nvPr/>
        </p:nvSpPr>
        <p:spPr>
          <a:xfrm>
            <a:off x="6545523" y="2640691"/>
            <a:ext cx="1644377" cy="449744"/>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48776" name="任意多边形 9"/>
          <p:cNvSpPr/>
          <p:nvPr/>
        </p:nvSpPr>
        <p:spPr>
          <a:xfrm>
            <a:off x="5702252" y="309043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A28A"/>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048777" name="任意多边形 10"/>
          <p:cNvSpPr/>
          <p:nvPr/>
        </p:nvSpPr>
        <p:spPr>
          <a:xfrm>
            <a:off x="5333479" y="4214795"/>
            <a:ext cx="1096251" cy="449744"/>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48778" name="任意多边形 11"/>
          <p:cNvSpPr/>
          <p:nvPr/>
        </p:nvSpPr>
        <p:spPr>
          <a:xfrm>
            <a:off x="4606001" y="466453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93F49"/>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Keyword</a:t>
            </a:r>
            <a:endParaRPr lang="zh-CN" altLang="en-US" sz="2000" kern="1200" dirty="0">
              <a:latin typeface="微软雅黑" panose="020B0503020204020204" pitchFamily="34" charset="-122"/>
              <a:ea typeface="微软雅黑" panose="020B0503020204020204" pitchFamily="34" charset="-122"/>
            </a:endParaRPr>
          </a:p>
        </p:txBody>
      </p:sp>
      <p:sp>
        <p:nvSpPr>
          <p:cNvPr id="1048779" name="任意多边形 12"/>
          <p:cNvSpPr/>
          <p:nvPr/>
        </p:nvSpPr>
        <p:spPr>
          <a:xfrm>
            <a:off x="6576428" y="4222686"/>
            <a:ext cx="1004352" cy="449744"/>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48780" name="任意多边形 13"/>
          <p:cNvSpPr/>
          <p:nvPr/>
        </p:nvSpPr>
        <p:spPr>
          <a:xfrm>
            <a:off x="6798504" y="466453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93F49"/>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latin typeface="微软雅黑" panose="020B0503020204020204" pitchFamily="34" charset="-122"/>
                <a:ea typeface="微软雅黑" panose="020B0503020204020204" pitchFamily="34" charset="-122"/>
              </a:rPr>
              <a:t>Keyword</a:t>
            </a:r>
            <a:endParaRPr lang="zh-CN" altLang="en-US" sz="2000" dirty="0">
              <a:latin typeface="微软雅黑" panose="020B0503020204020204" pitchFamily="34" charset="-122"/>
              <a:ea typeface="微软雅黑" panose="020B0503020204020204" pitchFamily="34" charset="-122"/>
            </a:endParaRPr>
          </a:p>
        </p:txBody>
      </p:sp>
      <p:sp>
        <p:nvSpPr>
          <p:cNvPr id="1048781" name="任意多边形 14"/>
          <p:cNvSpPr/>
          <p:nvPr/>
        </p:nvSpPr>
        <p:spPr>
          <a:xfrm>
            <a:off x="8189900" y="2640691"/>
            <a:ext cx="1644377" cy="449744"/>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48782" name="任意多边形 15"/>
          <p:cNvSpPr/>
          <p:nvPr/>
        </p:nvSpPr>
        <p:spPr>
          <a:xfrm>
            <a:off x="8991007" y="309043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A28A"/>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048783" name="任意多边形 16"/>
          <p:cNvSpPr/>
          <p:nvPr/>
        </p:nvSpPr>
        <p:spPr>
          <a:xfrm>
            <a:off x="9793866" y="4214795"/>
            <a:ext cx="80822" cy="449744"/>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48784" name="任意多边形 17"/>
          <p:cNvSpPr/>
          <p:nvPr/>
        </p:nvSpPr>
        <p:spPr>
          <a:xfrm>
            <a:off x="8991007" y="466453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93F49"/>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latin typeface="微软雅黑" panose="020B0503020204020204" pitchFamily="34" charset="-122"/>
                <a:ea typeface="微软雅黑" panose="020B0503020204020204" pitchFamily="34" charset="-122"/>
              </a:rPr>
              <a:t>Keyword</a:t>
            </a:r>
            <a:endParaRPr lang="zh-CN" altLang="en-US" sz="2000" dirty="0">
              <a:latin typeface="微软雅黑" panose="020B0503020204020204" pitchFamily="34" charset="-122"/>
              <a:ea typeface="微软雅黑" panose="020B0503020204020204" pitchFamily="34" charset="-122"/>
            </a:endParaRPr>
          </a:p>
        </p:txBody>
      </p:sp>
      <p:sp>
        <p:nvSpPr>
          <p:cNvPr id="1048785" name="KSO_Shape"/>
          <p:cNvSpPr/>
          <p:nvPr/>
        </p:nvSpPr>
        <p:spPr>
          <a:xfrm>
            <a:off x="1347962" y="1783822"/>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8A9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tx1"/>
              </a:solidFill>
            </a:endParaRPr>
          </a:p>
        </p:txBody>
      </p:sp>
      <p:sp>
        <p:nvSpPr>
          <p:cNvPr id="1048786" name="KSO_Shape"/>
          <p:cNvSpPr/>
          <p:nvPr/>
        </p:nvSpPr>
        <p:spPr>
          <a:xfrm>
            <a:off x="1347962" y="3383335"/>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tx1"/>
              </a:solidFill>
            </a:endParaRPr>
          </a:p>
        </p:txBody>
      </p:sp>
      <p:sp>
        <p:nvSpPr>
          <p:cNvPr id="1048787" name="KSO_Shape"/>
          <p:cNvSpPr/>
          <p:nvPr/>
        </p:nvSpPr>
        <p:spPr>
          <a:xfrm>
            <a:off x="1347962" y="4982848"/>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93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tx1"/>
              </a:solidFill>
            </a:endParaRPr>
          </a:p>
        </p:txBody>
      </p:sp>
      <p:sp>
        <p:nvSpPr>
          <p:cNvPr id="1048788" name="KSO_Shape"/>
          <p:cNvSpPr/>
          <p:nvPr/>
        </p:nvSpPr>
        <p:spPr bwMode="auto">
          <a:xfrm>
            <a:off x="6235934" y="3466404"/>
            <a:ext cx="559036" cy="476112"/>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a:lstStyle/>
          <a:p>
            <a:endParaRPr lang="zh-CN" altLang="en-US"/>
          </a:p>
        </p:txBody>
      </p:sp>
      <p:sp>
        <p:nvSpPr>
          <p:cNvPr id="1048789" name="KSO_Shape"/>
          <p:cNvSpPr/>
          <p:nvPr/>
        </p:nvSpPr>
        <p:spPr bwMode="auto">
          <a:xfrm>
            <a:off x="9514348" y="3415074"/>
            <a:ext cx="559036" cy="516177"/>
          </a:xfrm>
          <a:custGeom>
            <a:avLst/>
            <a:gdLst>
              <a:gd name="T0" fmla="*/ 1541616 w 4477"/>
              <a:gd name="T1" fmla="*/ 16590 h 4133"/>
              <a:gd name="T2" fmla="*/ 1513532 w 4477"/>
              <a:gd name="T3" fmla="*/ 7657 h 4133"/>
              <a:gd name="T4" fmla="*/ 1486725 w 4477"/>
              <a:gd name="T5" fmla="*/ 2127 h 4133"/>
              <a:gd name="T6" fmla="*/ 1461195 w 4477"/>
              <a:gd name="T7" fmla="*/ 0 h 4133"/>
              <a:gd name="T8" fmla="*/ 1436516 w 4477"/>
              <a:gd name="T9" fmla="*/ 1276 h 4133"/>
              <a:gd name="T10" fmla="*/ 1413113 w 4477"/>
              <a:gd name="T11" fmla="*/ 5530 h 4133"/>
              <a:gd name="T12" fmla="*/ 1390561 w 4477"/>
              <a:gd name="T13" fmla="*/ 12762 h 4133"/>
              <a:gd name="T14" fmla="*/ 1369711 w 4477"/>
              <a:gd name="T15" fmla="*/ 22971 h 4133"/>
              <a:gd name="T16" fmla="*/ 1348861 w 4477"/>
              <a:gd name="T17" fmla="*/ 36158 h 4133"/>
              <a:gd name="T18" fmla="*/ 1329287 w 4477"/>
              <a:gd name="T19" fmla="*/ 51472 h 4133"/>
              <a:gd name="T20" fmla="*/ 1304608 w 4477"/>
              <a:gd name="T21" fmla="*/ 76145 h 4133"/>
              <a:gd name="T22" fmla="*/ 1316522 w 4477"/>
              <a:gd name="T23" fmla="*/ 210142 h 4133"/>
              <a:gd name="T24" fmla="*/ 1340776 w 4477"/>
              <a:gd name="T25" fmla="*/ 405821 h 4133"/>
              <a:gd name="T26" fmla="*/ 1372689 w 4477"/>
              <a:gd name="T27" fmla="*/ 594694 h 4133"/>
              <a:gd name="T28" fmla="*/ 1411836 w 4477"/>
              <a:gd name="T29" fmla="*/ 777186 h 4133"/>
              <a:gd name="T30" fmla="*/ 1449706 w 4477"/>
              <a:gd name="T31" fmla="*/ 923946 h 4133"/>
              <a:gd name="T32" fmla="*/ 1475662 w 4477"/>
              <a:gd name="T33" fmla="*/ 1009874 h 4133"/>
              <a:gd name="T34" fmla="*/ 1493534 w 4477"/>
              <a:gd name="T35" fmla="*/ 1066026 h 4133"/>
              <a:gd name="T36" fmla="*/ 1811814 w 4477"/>
              <a:gd name="T37" fmla="*/ 960104 h 4133"/>
              <a:gd name="T38" fmla="*/ 1798623 w 4477"/>
              <a:gd name="T39" fmla="*/ 861839 h 4133"/>
              <a:gd name="T40" fmla="*/ 1782454 w 4477"/>
              <a:gd name="T41" fmla="*/ 764850 h 4133"/>
              <a:gd name="T42" fmla="*/ 1764157 w 4477"/>
              <a:gd name="T43" fmla="*/ 669563 h 4133"/>
              <a:gd name="T44" fmla="*/ 1742881 w 4477"/>
              <a:gd name="T45" fmla="*/ 575977 h 4133"/>
              <a:gd name="T46" fmla="*/ 1719478 w 4477"/>
              <a:gd name="T47" fmla="*/ 484093 h 4133"/>
              <a:gd name="T48" fmla="*/ 1693097 w 4477"/>
              <a:gd name="T49" fmla="*/ 393910 h 4133"/>
              <a:gd name="T50" fmla="*/ 1664162 w 4477"/>
              <a:gd name="T51" fmla="*/ 305004 h 4133"/>
              <a:gd name="T52" fmla="*/ 1633526 w 4477"/>
              <a:gd name="T53" fmla="*/ 217799 h 4133"/>
              <a:gd name="T54" fmla="*/ 1599485 w 4477"/>
              <a:gd name="T55" fmla="*/ 131871 h 4133"/>
              <a:gd name="T56" fmla="*/ 1563742 w 4477"/>
              <a:gd name="T57" fmla="*/ 48069 h 4133"/>
              <a:gd name="T58" fmla="*/ 353597 w 4477"/>
              <a:gd name="T59" fmla="*/ 1192792 h 4133"/>
              <a:gd name="T60" fmla="*/ 353597 w 4477"/>
              <a:gd name="T61" fmla="*/ 1254473 h 4133"/>
              <a:gd name="T62" fmla="*/ 1496087 w 4477"/>
              <a:gd name="T63" fmla="*/ 1433562 h 4133"/>
              <a:gd name="T64" fmla="*/ 80847 w 4477"/>
              <a:gd name="T65" fmla="*/ 1595210 h 4133"/>
              <a:gd name="T66" fmla="*/ 0 w 4477"/>
              <a:gd name="T67" fmla="*/ 561514 h 4133"/>
              <a:gd name="T68" fmla="*/ 325088 w 4477"/>
              <a:gd name="T69" fmla="*/ 213971 h 4133"/>
              <a:gd name="T70" fmla="*/ 1204614 w 4477"/>
              <a:gd name="T71" fmla="*/ 191000 h 4133"/>
              <a:gd name="T72" fmla="*/ 1212273 w 4477"/>
              <a:gd name="T73" fmla="*/ 272249 h 4133"/>
              <a:gd name="T74" fmla="*/ 461251 w 4477"/>
              <a:gd name="T75" fmla="*/ 352648 h 4133"/>
              <a:gd name="T76" fmla="*/ 442528 w 4477"/>
              <a:gd name="T77" fmla="*/ 647443 h 4133"/>
              <a:gd name="T78" fmla="*/ 161693 w 4477"/>
              <a:gd name="T79" fmla="*/ 1433562 h 4133"/>
              <a:gd name="T80" fmla="*/ 200840 w 4477"/>
              <a:gd name="T81" fmla="*/ 558111 h 4133"/>
              <a:gd name="T82" fmla="*/ 200840 w 4477"/>
              <a:gd name="T83" fmla="*/ 558111 h 4133"/>
              <a:gd name="T84" fmla="*/ 353597 w 4477"/>
              <a:gd name="T85" fmla="*/ 938409 h 4133"/>
              <a:gd name="T86" fmla="*/ 1195678 w 4477"/>
              <a:gd name="T87" fmla="*/ 938409 h 4133"/>
              <a:gd name="T88" fmla="*/ 689749 w 4477"/>
              <a:gd name="T89" fmla="*/ 708699 h 4133"/>
              <a:gd name="T90" fmla="*/ 1195678 w 4477"/>
              <a:gd name="T91" fmla="*/ 708699 h 4133"/>
              <a:gd name="T92" fmla="*/ 689749 w 4477"/>
              <a:gd name="T93" fmla="*/ 473033 h 4133"/>
              <a:gd name="T94" fmla="*/ 1195678 w 4477"/>
              <a:gd name="T95" fmla="*/ 473033 h 4133"/>
              <a:gd name="T96" fmla="*/ 1702884 w 4477"/>
              <a:gd name="T97" fmla="*/ 1505878 h 4133"/>
              <a:gd name="T98" fmla="*/ 1802878 w 4477"/>
              <a:gd name="T99" fmla="*/ 1758134 h 4133"/>
              <a:gd name="T100" fmla="*/ 1837344 w 4477"/>
              <a:gd name="T101" fmla="*/ 1473123 h 4133"/>
              <a:gd name="T102" fmla="*/ 1817771 w 4477"/>
              <a:gd name="T103" fmla="*/ 1059645 h 4133"/>
              <a:gd name="T104" fmla="*/ 1646717 w 4477"/>
              <a:gd name="T105" fmla="*/ 1482482 h 4133"/>
              <a:gd name="T106" fmla="*/ 1524596 w 4477"/>
              <a:gd name="T107" fmla="*/ 1126431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lstStyle/>
          <a:p>
            <a:endParaRPr lang="zh-CN" altLang="en-US"/>
          </a:p>
        </p:txBody>
      </p:sp>
      <p:sp>
        <p:nvSpPr>
          <p:cNvPr id="1048790" name="TextBox 15"/>
          <p:cNvSpPr txBox="1"/>
          <p:nvPr/>
        </p:nvSpPr>
        <p:spPr>
          <a:xfrm>
            <a:off x="1885417" y="1642052"/>
            <a:ext cx="4880632" cy="73723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Add your words here,according to your need to draw the text box size.</a:t>
            </a:r>
          </a:p>
        </p:txBody>
      </p:sp>
      <p:sp>
        <p:nvSpPr>
          <p:cNvPr id="1048791" name="TextBox 15"/>
          <p:cNvSpPr txBox="1"/>
          <p:nvPr/>
        </p:nvSpPr>
        <p:spPr>
          <a:xfrm>
            <a:off x="1885416" y="3231451"/>
            <a:ext cx="3681237" cy="73723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Add your words here,according to your need to draw the text box size.</a:t>
            </a:r>
          </a:p>
        </p:txBody>
      </p:sp>
      <p:sp>
        <p:nvSpPr>
          <p:cNvPr id="1048792" name="TextBox 15"/>
          <p:cNvSpPr txBox="1"/>
          <p:nvPr/>
        </p:nvSpPr>
        <p:spPr>
          <a:xfrm>
            <a:off x="1885315" y="4654550"/>
            <a:ext cx="2721610" cy="1060450"/>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Add your words here,according to your need to draw the text box size.</a:t>
            </a:r>
          </a:p>
        </p:txBody>
      </p:sp>
      <p:sp>
        <p:nvSpPr>
          <p:cNvPr id="1048793" name="KSO_Shape"/>
          <p:cNvSpPr/>
          <p:nvPr/>
        </p:nvSpPr>
        <p:spPr bwMode="auto">
          <a:xfrm>
            <a:off x="7878750" y="1663195"/>
            <a:ext cx="622298" cy="846674"/>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十字箭头 6"/>
          <p:cNvSpPr/>
          <p:nvPr/>
        </p:nvSpPr>
        <p:spPr>
          <a:xfrm>
            <a:off x="1055164" y="1308344"/>
            <a:ext cx="4592635" cy="4592635"/>
          </a:xfrm>
          <a:prstGeom prst="quadArrow">
            <a:avLst>
              <a:gd name="adj1" fmla="val 2000"/>
              <a:gd name="adj2" fmla="val 4000"/>
              <a:gd name="adj3" fmla="val 5000"/>
            </a:avLst>
          </a:prstGeom>
          <a:solidFill>
            <a:srgbClr val="59595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48795" name="任意多边形 7"/>
          <p:cNvSpPr/>
          <p:nvPr/>
        </p:nvSpPr>
        <p:spPr>
          <a:xfrm>
            <a:off x="1353685" y="160686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A28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48796" name="任意多边形 8"/>
          <p:cNvSpPr/>
          <p:nvPr/>
        </p:nvSpPr>
        <p:spPr>
          <a:xfrm>
            <a:off x="3512224" y="160686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E8A94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48797" name="任意多边形 9"/>
          <p:cNvSpPr/>
          <p:nvPr/>
        </p:nvSpPr>
        <p:spPr>
          <a:xfrm>
            <a:off x="1353685" y="3765403"/>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E93F4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48798" name="任意多边形 10"/>
          <p:cNvSpPr/>
          <p:nvPr/>
        </p:nvSpPr>
        <p:spPr>
          <a:xfrm>
            <a:off x="3512224" y="3765403"/>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1695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48799" name="KSO_Shape"/>
          <p:cNvSpPr/>
          <p:nvPr/>
        </p:nvSpPr>
        <p:spPr>
          <a:xfrm>
            <a:off x="1965992" y="4085948"/>
            <a:ext cx="612439" cy="101790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600"/>
          </a:p>
        </p:txBody>
      </p:sp>
      <p:sp>
        <p:nvSpPr>
          <p:cNvPr id="1048800" name="KSO_Shape"/>
          <p:cNvSpPr/>
          <p:nvPr/>
        </p:nvSpPr>
        <p:spPr bwMode="auto">
          <a:xfrm>
            <a:off x="1779889" y="1908107"/>
            <a:ext cx="1017904" cy="989064"/>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600"/>
          </a:p>
        </p:txBody>
      </p:sp>
      <p:sp>
        <p:nvSpPr>
          <p:cNvPr id="1048801" name="KSO_Shape"/>
          <p:cNvSpPr/>
          <p:nvPr/>
        </p:nvSpPr>
        <p:spPr bwMode="auto">
          <a:xfrm>
            <a:off x="4030374" y="4085948"/>
            <a:ext cx="800752" cy="101790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600"/>
          </a:p>
        </p:txBody>
      </p:sp>
      <p:sp>
        <p:nvSpPr>
          <p:cNvPr id="1048802" name="KSO_Shape"/>
          <p:cNvSpPr/>
          <p:nvPr/>
        </p:nvSpPr>
        <p:spPr bwMode="auto">
          <a:xfrm>
            <a:off x="3890617" y="1893686"/>
            <a:ext cx="1016208" cy="101790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sz="1600"/>
          </a:p>
        </p:txBody>
      </p:sp>
      <p:sp>
        <p:nvSpPr>
          <p:cNvPr id="1048803" name="文本框 19"/>
          <p:cNvSpPr txBox="1"/>
          <p:nvPr/>
        </p:nvSpPr>
        <p:spPr>
          <a:xfrm>
            <a:off x="1671492" y="2989252"/>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804" name="文本框 20"/>
          <p:cNvSpPr txBox="1"/>
          <p:nvPr/>
        </p:nvSpPr>
        <p:spPr>
          <a:xfrm>
            <a:off x="3859985" y="2989252"/>
            <a:ext cx="1217000" cy="338554"/>
          </a:xfrm>
          <a:prstGeom prst="rect">
            <a:avLst/>
          </a:prstGeom>
          <a:noFill/>
        </p:spPr>
        <p:txBody>
          <a:bodyPr wrap="none" rtlCol="0">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805" name="文本框 21"/>
          <p:cNvSpPr txBox="1"/>
          <p:nvPr/>
        </p:nvSpPr>
        <p:spPr>
          <a:xfrm>
            <a:off x="3890617" y="5164802"/>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806" name="文本框 22"/>
          <p:cNvSpPr txBox="1"/>
          <p:nvPr/>
        </p:nvSpPr>
        <p:spPr>
          <a:xfrm>
            <a:off x="1671492" y="5164802"/>
            <a:ext cx="1217000" cy="338554"/>
          </a:xfrm>
          <a:prstGeom prst="rect">
            <a:avLst/>
          </a:prstGeom>
          <a:noFill/>
        </p:spPr>
        <p:txBody>
          <a:bodyPr wrap="none" rtlCol="0">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807" name="KSO_Shape"/>
          <p:cNvSpPr/>
          <p:nvPr/>
        </p:nvSpPr>
        <p:spPr>
          <a:xfrm>
            <a:off x="6618512" y="162584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808" name="文本框 26"/>
          <p:cNvSpPr txBox="1"/>
          <p:nvPr/>
        </p:nvSpPr>
        <p:spPr>
          <a:xfrm>
            <a:off x="7092331" y="1570077"/>
            <a:ext cx="1407758" cy="369332"/>
          </a:xfrm>
          <a:prstGeom prst="rect">
            <a:avLst/>
          </a:prstGeom>
          <a:noFill/>
        </p:spPr>
        <p:txBody>
          <a:bodyPr wrap="none" rtlCol="0">
            <a:spAutoFit/>
          </a:bodyPr>
          <a:lstStyle/>
          <a:p>
            <a:r>
              <a:rPr lang="en-US" altLang="zh-CN" b="1" dirty="0" smtClean="0">
                <a:solidFill>
                  <a:srgbClr val="00A28A"/>
                </a:solidFill>
                <a:latin typeface="微软雅黑" panose="020B0503020204020204" pitchFamily="34" charset="-122"/>
                <a:ea typeface="微软雅黑" panose="020B0503020204020204" pitchFamily="34" charset="-122"/>
              </a:rPr>
              <a:t>KEYWORD</a:t>
            </a:r>
            <a:endParaRPr lang="zh-CN" altLang="en-US" b="1" dirty="0">
              <a:solidFill>
                <a:srgbClr val="00A28A"/>
              </a:solidFill>
              <a:latin typeface="微软雅黑" panose="020B0503020204020204" pitchFamily="34" charset="-122"/>
              <a:ea typeface="微软雅黑" panose="020B0503020204020204" pitchFamily="34" charset="-122"/>
            </a:endParaRPr>
          </a:p>
        </p:txBody>
      </p:sp>
      <p:sp>
        <p:nvSpPr>
          <p:cNvPr id="1048809" name="TextBox 15"/>
          <p:cNvSpPr txBox="1"/>
          <p:nvPr/>
        </p:nvSpPr>
        <p:spPr>
          <a:xfrm>
            <a:off x="7092315" y="1867535"/>
            <a:ext cx="2974975" cy="460375"/>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Add your words here,according to your need to draw the text box size.</a:t>
            </a:r>
          </a:p>
        </p:txBody>
      </p:sp>
      <p:sp>
        <p:nvSpPr>
          <p:cNvPr id="1048810" name="KSO_Shape"/>
          <p:cNvSpPr/>
          <p:nvPr/>
        </p:nvSpPr>
        <p:spPr>
          <a:xfrm>
            <a:off x="6618512" y="2734512"/>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E8A9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811" name="文本框 36"/>
          <p:cNvSpPr txBox="1"/>
          <p:nvPr/>
        </p:nvSpPr>
        <p:spPr>
          <a:xfrm>
            <a:off x="7092331" y="2678741"/>
            <a:ext cx="1407758" cy="369332"/>
          </a:xfrm>
          <a:prstGeom prst="rect">
            <a:avLst/>
          </a:prstGeom>
          <a:noFill/>
        </p:spPr>
        <p:txBody>
          <a:bodyPr wrap="none" rtlCol="0">
            <a:spAutoFit/>
          </a:bodyPr>
          <a:lstStyle/>
          <a:p>
            <a:r>
              <a:rPr lang="en-US" altLang="zh-CN" b="1" dirty="0" smtClean="0">
                <a:solidFill>
                  <a:srgbClr val="E8A94A"/>
                </a:solidFill>
                <a:latin typeface="微软雅黑" panose="020B0503020204020204" pitchFamily="34" charset="-122"/>
                <a:ea typeface="微软雅黑" panose="020B0503020204020204" pitchFamily="34" charset="-122"/>
              </a:rPr>
              <a:t>KEYWORD</a:t>
            </a:r>
            <a:endParaRPr lang="zh-CN" altLang="en-US" b="1" dirty="0">
              <a:solidFill>
                <a:srgbClr val="E8A94A"/>
              </a:solidFill>
              <a:latin typeface="微软雅黑" panose="020B0503020204020204" pitchFamily="34" charset="-122"/>
              <a:ea typeface="微软雅黑" panose="020B0503020204020204" pitchFamily="34" charset="-122"/>
            </a:endParaRPr>
          </a:p>
        </p:txBody>
      </p:sp>
      <p:sp>
        <p:nvSpPr>
          <p:cNvPr id="1048812" name="TextBox 15"/>
          <p:cNvSpPr txBox="1"/>
          <p:nvPr/>
        </p:nvSpPr>
        <p:spPr>
          <a:xfrm>
            <a:off x="7092315" y="2976245"/>
            <a:ext cx="2974975" cy="460375"/>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Add your words here,according to your need to draw the text box size.</a:t>
            </a:r>
          </a:p>
        </p:txBody>
      </p:sp>
      <p:sp>
        <p:nvSpPr>
          <p:cNvPr id="1048813" name="KSO_Shape"/>
          <p:cNvSpPr/>
          <p:nvPr/>
        </p:nvSpPr>
        <p:spPr>
          <a:xfrm>
            <a:off x="6618512" y="3843176"/>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E93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814" name="文本框 40"/>
          <p:cNvSpPr txBox="1"/>
          <p:nvPr/>
        </p:nvSpPr>
        <p:spPr>
          <a:xfrm>
            <a:off x="7092331" y="3787405"/>
            <a:ext cx="1407758" cy="369332"/>
          </a:xfrm>
          <a:prstGeom prst="rect">
            <a:avLst/>
          </a:prstGeom>
          <a:noFill/>
        </p:spPr>
        <p:txBody>
          <a:bodyPr wrap="none" rtlCol="0">
            <a:spAutoFit/>
          </a:bodyPr>
          <a:lstStyle/>
          <a:p>
            <a:r>
              <a:rPr lang="en-US" altLang="zh-CN" b="1" dirty="0" smtClean="0">
                <a:solidFill>
                  <a:srgbClr val="E93F49"/>
                </a:solidFill>
                <a:latin typeface="微软雅黑" panose="020B0503020204020204" pitchFamily="34" charset="-122"/>
                <a:ea typeface="微软雅黑" panose="020B0503020204020204" pitchFamily="34" charset="-122"/>
              </a:rPr>
              <a:t>KEYWORD</a:t>
            </a:r>
            <a:endParaRPr lang="zh-CN" altLang="en-US" b="1" dirty="0">
              <a:solidFill>
                <a:srgbClr val="E93F49"/>
              </a:solidFill>
              <a:latin typeface="微软雅黑" panose="020B0503020204020204" pitchFamily="34" charset="-122"/>
              <a:ea typeface="微软雅黑" panose="020B0503020204020204" pitchFamily="34" charset="-122"/>
            </a:endParaRPr>
          </a:p>
        </p:txBody>
      </p:sp>
      <p:sp>
        <p:nvSpPr>
          <p:cNvPr id="1048815" name="TextBox 15"/>
          <p:cNvSpPr txBox="1"/>
          <p:nvPr/>
        </p:nvSpPr>
        <p:spPr>
          <a:xfrm>
            <a:off x="7092315" y="4084955"/>
            <a:ext cx="2974975" cy="460375"/>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Add your words here,according to your need to draw the text box size.</a:t>
            </a:r>
          </a:p>
        </p:txBody>
      </p:sp>
      <p:sp>
        <p:nvSpPr>
          <p:cNvPr id="1048816" name="KSO_Shape"/>
          <p:cNvSpPr/>
          <p:nvPr/>
        </p:nvSpPr>
        <p:spPr>
          <a:xfrm>
            <a:off x="6618512" y="4951839"/>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169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817" name="文本框 44"/>
          <p:cNvSpPr txBox="1"/>
          <p:nvPr/>
        </p:nvSpPr>
        <p:spPr>
          <a:xfrm>
            <a:off x="7092331" y="4896068"/>
            <a:ext cx="1407758" cy="369332"/>
          </a:xfrm>
          <a:prstGeom prst="rect">
            <a:avLst/>
          </a:prstGeom>
          <a:noFill/>
        </p:spPr>
        <p:txBody>
          <a:bodyPr wrap="none" rtlCol="0">
            <a:spAutoFit/>
          </a:bodyPr>
          <a:lstStyle/>
          <a:p>
            <a:r>
              <a:rPr lang="en-US" altLang="zh-CN" b="1" dirty="0" smtClean="0">
                <a:solidFill>
                  <a:srgbClr val="016952"/>
                </a:solidFill>
                <a:latin typeface="微软雅黑" panose="020B0503020204020204" pitchFamily="34" charset="-122"/>
                <a:ea typeface="微软雅黑" panose="020B0503020204020204" pitchFamily="34" charset="-122"/>
              </a:rPr>
              <a:t>KEYWORD</a:t>
            </a:r>
            <a:endParaRPr lang="zh-CN" altLang="en-US" b="1" dirty="0">
              <a:solidFill>
                <a:srgbClr val="016952"/>
              </a:solidFill>
              <a:latin typeface="微软雅黑" panose="020B0503020204020204" pitchFamily="34" charset="-122"/>
              <a:ea typeface="微软雅黑" panose="020B0503020204020204" pitchFamily="34" charset="-122"/>
            </a:endParaRPr>
          </a:p>
        </p:txBody>
      </p:sp>
      <p:sp>
        <p:nvSpPr>
          <p:cNvPr id="1048818" name="TextBox 15"/>
          <p:cNvSpPr txBox="1"/>
          <p:nvPr/>
        </p:nvSpPr>
        <p:spPr>
          <a:xfrm>
            <a:off x="7092315" y="5193665"/>
            <a:ext cx="2974975" cy="460375"/>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Add your words here,according to your need to draw the text box size.</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3"/>
          <p:cNvCxnSpPr>
            <a:cxnSpLocks/>
          </p:cNvCxnSpPr>
          <p:nvPr/>
        </p:nvCxnSpPr>
        <p:spPr>
          <a:xfrm flipV="1">
            <a:off x="1012371" y="3901886"/>
            <a:ext cx="10167257" cy="0"/>
          </a:xfrm>
          <a:prstGeom prst="line">
            <a:avLst/>
          </a:prstGeom>
          <a:ln w="12700">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1" name="组合 14"/>
          <p:cNvGrpSpPr/>
          <p:nvPr/>
        </p:nvGrpSpPr>
        <p:grpSpPr>
          <a:xfrm>
            <a:off x="1621972" y="2097792"/>
            <a:ext cx="1251020" cy="2380412"/>
            <a:chOff x="1464547" y="2613409"/>
            <a:chExt cx="1251020" cy="2380412"/>
          </a:xfrm>
          <a:solidFill>
            <a:srgbClr val="00A28A">
              <a:alpha val="80000"/>
            </a:srgbClr>
          </a:solidFill>
        </p:grpSpPr>
        <p:grpSp>
          <p:nvGrpSpPr>
            <p:cNvPr id="72" name="组合 7"/>
            <p:cNvGrpSpPr/>
            <p:nvPr/>
          </p:nvGrpSpPr>
          <p:grpSpPr>
            <a:xfrm>
              <a:off x="2032907" y="3864429"/>
              <a:ext cx="114300" cy="1129392"/>
              <a:chOff x="2032907" y="3796394"/>
              <a:chExt cx="114300" cy="1129392"/>
            </a:xfrm>
            <a:grpFill/>
          </p:grpSpPr>
          <p:cxnSp>
            <p:nvCxnSpPr>
              <p:cNvPr id="3145731" name="直接连接符 5"/>
              <p:cNvCxnSpPr>
                <a:cxnSpLocks/>
                <a:stCxn id="1048820" idx="4"/>
              </p:cNvCxnSpPr>
              <p:nvPr/>
            </p:nvCxnSpPr>
            <p:spPr>
              <a:xfrm>
                <a:off x="2090057" y="3796394"/>
                <a:ext cx="0" cy="1015092"/>
              </a:xfrm>
              <a:prstGeom prst="line">
                <a:avLst/>
              </a:prstGeom>
              <a:grpFill/>
              <a:ln w="19050">
                <a:solidFill>
                  <a:srgbClr val="6CB28E"/>
                </a:solidFill>
              </a:ln>
            </p:spPr>
            <p:style>
              <a:lnRef idx="1">
                <a:schemeClr val="accent1"/>
              </a:lnRef>
              <a:fillRef idx="0">
                <a:schemeClr val="accent1"/>
              </a:fillRef>
              <a:effectRef idx="0">
                <a:schemeClr val="accent1"/>
              </a:effectRef>
              <a:fontRef idx="minor">
                <a:schemeClr val="tx1"/>
              </a:fontRef>
            </p:style>
          </p:cxnSp>
          <p:sp>
            <p:nvSpPr>
              <p:cNvPr id="1048819" name="椭圆 6"/>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20" name="椭圆 8"/>
            <p:cNvSpPr/>
            <p:nvPr/>
          </p:nvSpPr>
          <p:spPr>
            <a:xfrm>
              <a:off x="1464547" y="2613409"/>
              <a:ext cx="1251020" cy="12510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15"/>
          <p:cNvGrpSpPr/>
          <p:nvPr/>
        </p:nvGrpSpPr>
        <p:grpSpPr>
          <a:xfrm>
            <a:off x="3715971" y="1165179"/>
            <a:ext cx="1970314" cy="3313025"/>
            <a:chOff x="3272204" y="1680796"/>
            <a:chExt cx="1970314" cy="3313025"/>
          </a:xfrm>
          <a:solidFill>
            <a:srgbClr val="016952"/>
          </a:solidFill>
        </p:grpSpPr>
        <p:grpSp>
          <p:nvGrpSpPr>
            <p:cNvPr id="74" name="组合 10"/>
            <p:cNvGrpSpPr/>
            <p:nvPr/>
          </p:nvGrpSpPr>
          <p:grpSpPr>
            <a:xfrm>
              <a:off x="4200211" y="3616778"/>
              <a:ext cx="114300" cy="1377043"/>
              <a:chOff x="2032907" y="3548743"/>
              <a:chExt cx="114300" cy="1377043"/>
            </a:xfrm>
            <a:grpFill/>
          </p:grpSpPr>
          <p:cxnSp>
            <p:nvCxnSpPr>
              <p:cNvPr id="3145732" name="直接连接符 11"/>
              <p:cNvCxnSpPr>
                <a:cxnSpLocks/>
              </p:cNvCxnSpPr>
              <p:nvPr/>
            </p:nvCxnSpPr>
            <p:spPr>
              <a:xfrm>
                <a:off x="2090057" y="3548743"/>
                <a:ext cx="0" cy="1262743"/>
              </a:xfrm>
              <a:prstGeom prst="line">
                <a:avLst/>
              </a:prstGeom>
              <a:grpFill/>
              <a:ln w="19050">
                <a:solidFill>
                  <a:srgbClr val="247A9F"/>
                </a:solidFill>
              </a:ln>
            </p:spPr>
            <p:style>
              <a:lnRef idx="1">
                <a:schemeClr val="accent1"/>
              </a:lnRef>
              <a:fillRef idx="0">
                <a:schemeClr val="accent1"/>
              </a:fillRef>
              <a:effectRef idx="0">
                <a:schemeClr val="accent1"/>
              </a:effectRef>
              <a:fontRef idx="minor">
                <a:schemeClr val="tx1"/>
              </a:fontRef>
            </p:style>
          </p:cxnSp>
          <p:sp>
            <p:nvSpPr>
              <p:cNvPr id="1048821" name="椭圆 12"/>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22" name="椭圆 9"/>
            <p:cNvSpPr/>
            <p:nvPr/>
          </p:nvSpPr>
          <p:spPr>
            <a:xfrm>
              <a:off x="3272204" y="1680796"/>
              <a:ext cx="1970314" cy="19703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16"/>
          <p:cNvGrpSpPr/>
          <p:nvPr/>
        </p:nvGrpSpPr>
        <p:grpSpPr>
          <a:xfrm>
            <a:off x="6489072" y="1165179"/>
            <a:ext cx="1970314" cy="3313025"/>
            <a:chOff x="3272204" y="1680796"/>
            <a:chExt cx="1970314" cy="3313025"/>
          </a:xfrm>
          <a:solidFill>
            <a:srgbClr val="E8A94A"/>
          </a:solidFill>
        </p:grpSpPr>
        <p:grpSp>
          <p:nvGrpSpPr>
            <p:cNvPr id="76" name="组合 17"/>
            <p:cNvGrpSpPr/>
            <p:nvPr/>
          </p:nvGrpSpPr>
          <p:grpSpPr>
            <a:xfrm>
              <a:off x="4200211" y="3616778"/>
              <a:ext cx="114300" cy="1377043"/>
              <a:chOff x="2032907" y="3548743"/>
              <a:chExt cx="114300" cy="1377043"/>
            </a:xfrm>
            <a:grpFill/>
          </p:grpSpPr>
          <p:cxnSp>
            <p:nvCxnSpPr>
              <p:cNvPr id="3145733" name="直接连接符 19"/>
              <p:cNvCxnSpPr>
                <a:cxnSpLocks/>
              </p:cNvCxnSpPr>
              <p:nvPr/>
            </p:nvCxnSpPr>
            <p:spPr>
              <a:xfrm>
                <a:off x="2090057" y="3548743"/>
                <a:ext cx="0" cy="1262743"/>
              </a:xfrm>
              <a:prstGeom prst="line">
                <a:avLst/>
              </a:prstGeom>
              <a:grpFill/>
              <a:ln w="19050">
                <a:solidFill>
                  <a:srgbClr val="E8A94A"/>
                </a:solidFill>
              </a:ln>
            </p:spPr>
            <p:style>
              <a:lnRef idx="1">
                <a:schemeClr val="accent1"/>
              </a:lnRef>
              <a:fillRef idx="0">
                <a:schemeClr val="accent1"/>
              </a:fillRef>
              <a:effectRef idx="0">
                <a:schemeClr val="accent1"/>
              </a:effectRef>
              <a:fontRef idx="minor">
                <a:schemeClr val="tx1"/>
              </a:fontRef>
            </p:style>
          </p:cxnSp>
          <p:sp>
            <p:nvSpPr>
              <p:cNvPr id="1048823" name="椭圆 20"/>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24" name="椭圆 18"/>
            <p:cNvSpPr/>
            <p:nvPr/>
          </p:nvSpPr>
          <p:spPr>
            <a:xfrm>
              <a:off x="3272204" y="1680796"/>
              <a:ext cx="1970314" cy="19703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21"/>
          <p:cNvGrpSpPr/>
          <p:nvPr/>
        </p:nvGrpSpPr>
        <p:grpSpPr>
          <a:xfrm>
            <a:off x="9282270" y="2097792"/>
            <a:ext cx="1251020" cy="2380412"/>
            <a:chOff x="1464547" y="2613409"/>
            <a:chExt cx="1251020" cy="2380412"/>
          </a:xfrm>
          <a:solidFill>
            <a:srgbClr val="E93F49"/>
          </a:solidFill>
        </p:grpSpPr>
        <p:grpSp>
          <p:nvGrpSpPr>
            <p:cNvPr id="78" name="组合 22"/>
            <p:cNvGrpSpPr/>
            <p:nvPr/>
          </p:nvGrpSpPr>
          <p:grpSpPr>
            <a:xfrm>
              <a:off x="2032907" y="3616778"/>
              <a:ext cx="114300" cy="1377043"/>
              <a:chOff x="2032907" y="3548743"/>
              <a:chExt cx="114300" cy="1377043"/>
            </a:xfrm>
            <a:grpFill/>
          </p:grpSpPr>
          <p:cxnSp>
            <p:nvCxnSpPr>
              <p:cNvPr id="3145734" name="直接连接符 24"/>
              <p:cNvCxnSpPr>
                <a:cxnSpLocks/>
              </p:cNvCxnSpPr>
              <p:nvPr/>
            </p:nvCxnSpPr>
            <p:spPr>
              <a:xfrm>
                <a:off x="2090057" y="3548743"/>
                <a:ext cx="0" cy="1262743"/>
              </a:xfrm>
              <a:prstGeom prst="line">
                <a:avLst/>
              </a:prstGeom>
              <a:grpFill/>
              <a:ln w="19050">
                <a:solidFill>
                  <a:srgbClr val="E93F49"/>
                </a:solidFill>
              </a:ln>
            </p:spPr>
            <p:style>
              <a:lnRef idx="1">
                <a:schemeClr val="accent1"/>
              </a:lnRef>
              <a:fillRef idx="0">
                <a:schemeClr val="accent1"/>
              </a:fillRef>
              <a:effectRef idx="0">
                <a:schemeClr val="accent1"/>
              </a:effectRef>
              <a:fontRef idx="minor">
                <a:schemeClr val="tx1"/>
              </a:fontRef>
            </p:style>
          </p:cxnSp>
          <p:sp>
            <p:nvSpPr>
              <p:cNvPr id="1048825" name="椭圆 25"/>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26" name="椭圆 23"/>
            <p:cNvSpPr/>
            <p:nvPr/>
          </p:nvSpPr>
          <p:spPr>
            <a:xfrm>
              <a:off x="1464547" y="2613409"/>
              <a:ext cx="1251020" cy="12510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27" name="KSO_Shape"/>
          <p:cNvSpPr/>
          <p:nvPr/>
        </p:nvSpPr>
        <p:spPr>
          <a:xfrm>
            <a:off x="9655276" y="2362039"/>
            <a:ext cx="505007" cy="839347"/>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828" name="KSO_Shape"/>
          <p:cNvSpPr/>
          <p:nvPr/>
        </p:nvSpPr>
        <p:spPr bwMode="auto">
          <a:xfrm>
            <a:off x="1831624" y="2377343"/>
            <a:ext cx="839347" cy="815566"/>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a:p>
        </p:txBody>
      </p:sp>
      <p:sp>
        <p:nvSpPr>
          <p:cNvPr id="1048829" name="KSO_Shape"/>
          <p:cNvSpPr/>
          <p:nvPr/>
        </p:nvSpPr>
        <p:spPr bwMode="auto">
          <a:xfrm>
            <a:off x="7001841" y="1642722"/>
            <a:ext cx="944775" cy="120098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a:p>
        </p:txBody>
      </p:sp>
      <p:sp>
        <p:nvSpPr>
          <p:cNvPr id="1048830" name="KSO_Shape"/>
          <p:cNvSpPr/>
          <p:nvPr/>
        </p:nvSpPr>
        <p:spPr bwMode="auto">
          <a:xfrm>
            <a:off x="4089685" y="1549844"/>
            <a:ext cx="1198983" cy="120098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a:p>
        </p:txBody>
      </p:sp>
      <p:sp>
        <p:nvSpPr>
          <p:cNvPr id="1048831" name="文本框 30"/>
          <p:cNvSpPr txBox="1"/>
          <p:nvPr/>
        </p:nvSpPr>
        <p:spPr>
          <a:xfrm>
            <a:off x="1574060" y="4552915"/>
            <a:ext cx="1346844" cy="369332"/>
          </a:xfrm>
          <a:prstGeom prst="rect">
            <a:avLst/>
          </a:prstGeom>
          <a:solidFill>
            <a:srgbClr val="00A28A"/>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8832" name="文本框 31"/>
          <p:cNvSpPr txBox="1"/>
          <p:nvPr/>
        </p:nvSpPr>
        <p:spPr>
          <a:xfrm>
            <a:off x="4042981" y="4552915"/>
            <a:ext cx="1346844" cy="369332"/>
          </a:xfrm>
          <a:prstGeom prst="rect">
            <a:avLst/>
          </a:prstGeom>
          <a:solidFill>
            <a:srgbClr val="016952"/>
          </a:solidFill>
          <a:ln>
            <a:noFill/>
          </a:ln>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8833" name="文本框 32"/>
          <p:cNvSpPr txBox="1"/>
          <p:nvPr/>
        </p:nvSpPr>
        <p:spPr>
          <a:xfrm>
            <a:off x="6803301" y="4552915"/>
            <a:ext cx="1346844" cy="369332"/>
          </a:xfrm>
          <a:prstGeom prst="rect">
            <a:avLst/>
          </a:prstGeom>
          <a:solidFill>
            <a:srgbClr val="E8A94A"/>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8834" name="文本框 33"/>
          <p:cNvSpPr txBox="1"/>
          <p:nvPr/>
        </p:nvSpPr>
        <p:spPr>
          <a:xfrm>
            <a:off x="9282270" y="4552915"/>
            <a:ext cx="1346844" cy="369332"/>
          </a:xfrm>
          <a:prstGeom prst="rect">
            <a:avLst/>
          </a:prstGeom>
          <a:solidFill>
            <a:srgbClr val="E93F49"/>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8835" name="矩形 38"/>
          <p:cNvSpPr/>
          <p:nvPr/>
        </p:nvSpPr>
        <p:spPr>
          <a:xfrm>
            <a:off x="3782914" y="5280819"/>
            <a:ext cx="4684296" cy="646331"/>
          </a:xfrm>
          <a:prstGeom prst="rect">
            <a:avLst/>
          </a:prstGeom>
        </p:spPr>
        <p:txBody>
          <a:bodyPr wrap="none">
            <a:spAutoFit/>
          </a:bodyPr>
          <a:lstStyle/>
          <a:p>
            <a:r>
              <a:rPr lang="en-US" altLang="zh-CN" sz="3600" dirty="0" smtClean="0">
                <a:solidFill>
                  <a:srgbClr val="016952"/>
                </a:solidFill>
                <a:latin typeface="Impact" panose="020B0806030902050204" pitchFamily="34" charset="0"/>
                <a:ea typeface="微软雅黑" panose="020B0503020204020204" pitchFamily="34" charset="-122"/>
              </a:rPr>
              <a:t>Click Here To Add A Title</a:t>
            </a:r>
            <a:endParaRPr lang="zh-CN" altLang="en-US" sz="3600" dirty="0">
              <a:solidFill>
                <a:srgbClr val="016952"/>
              </a:solidFill>
              <a:latin typeface="Impact" panose="020B0806030902050204" pitchFamily="34" charset="0"/>
              <a:ea typeface="微软雅黑" panose="020B0503020204020204" pitchFamily="34" charset="-122"/>
            </a:endParaRPr>
          </a:p>
        </p:txBody>
      </p:sp>
      <p:sp>
        <p:nvSpPr>
          <p:cNvPr id="1048836" name="矩形 39"/>
          <p:cNvSpPr/>
          <p:nvPr/>
        </p:nvSpPr>
        <p:spPr>
          <a:xfrm>
            <a:off x="1546329" y="5775309"/>
            <a:ext cx="9157467" cy="337185"/>
          </a:xfrm>
          <a:prstGeom prst="rect">
            <a:avLst/>
          </a:prstGeom>
        </p:spPr>
        <p:txBody>
          <a:bodyPr wrap="square">
            <a:spAutoFit/>
          </a:bodyPr>
          <a:lstStyle/>
          <a:p>
            <a:pPr algn="ctr"/>
            <a:r>
              <a:rPr lang="en-US" altLang="zh-CN" sz="1600" dirty="0" smtClean="0">
                <a:latin typeface="微软雅黑" panose="020B0503020204020204" pitchFamily="34" charset="-122"/>
                <a:ea typeface="微软雅黑" panose="020B0503020204020204" pitchFamily="34" charset="-122"/>
                <a:sym typeface="+mn-ea"/>
              </a:rPr>
              <a:t>Welcome to use WPS original template. </a:t>
            </a:r>
            <a:endParaRPr lang="zh-CN" altLang="en-US" sz="1600" dirty="0">
              <a:latin typeface="Kozuka Gothic Pro EL" panose="020B0200000000000000" pitchFamily="34" charset="-128"/>
              <a:ea typeface="Kozuka Gothic Pro EL" panose="020B0200000000000000" pitchFamily="34" charset="-128"/>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24"/>
          <p:cNvSpPr/>
          <p:nvPr/>
        </p:nvSpPr>
        <p:spPr>
          <a:xfrm>
            <a:off x="1369128" y="2290359"/>
            <a:ext cx="3956981" cy="954107"/>
          </a:xfrm>
          <a:prstGeom prst="rect">
            <a:avLst/>
          </a:prstGeom>
          <a:noFill/>
        </p:spPr>
        <p:txBody>
          <a:bodyPr wrap="none">
            <a:spAutoFit/>
          </a:bodyPr>
          <a:lstStyle/>
          <a:p>
            <a:pPr algn="r"/>
            <a:r>
              <a:rPr lang="en-US" altLang="zh-CN" sz="5600" dirty="0" err="1" smtClean="0">
                <a:solidFill>
                  <a:srgbClr val="00A28A"/>
                </a:solidFill>
                <a:latin typeface="微软雅黑" panose="020B0503020204020204" pitchFamily="34" charset="-122"/>
                <a:ea typeface="微软雅黑" panose="020B0503020204020204" pitchFamily="34" charset="-122"/>
              </a:rPr>
              <a:t>Contenido</a:t>
            </a:r>
            <a:r>
              <a:rPr lang="en-US" altLang="zh-CN" sz="5600" dirty="0" smtClean="0">
                <a:solidFill>
                  <a:srgbClr val="00A28A"/>
                </a:solidFill>
                <a:latin typeface="微软雅黑" panose="020B0503020204020204" pitchFamily="34" charset="-122"/>
                <a:ea typeface="微软雅黑" panose="020B0503020204020204" pitchFamily="34" charset="-122"/>
              </a:rPr>
              <a:t>:</a:t>
            </a:r>
          </a:p>
        </p:txBody>
      </p:sp>
      <p:sp>
        <p:nvSpPr>
          <p:cNvPr id="1048587" name="Freeform 15"/>
          <p:cNvSpPr/>
          <p:nvPr/>
        </p:nvSpPr>
        <p:spPr bwMode="auto">
          <a:xfrm>
            <a:off x="6310046" y="0"/>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588" name="矩形 11"/>
          <p:cNvSpPr/>
          <p:nvPr/>
        </p:nvSpPr>
        <p:spPr>
          <a:xfrm>
            <a:off x="7077916" y="160836"/>
            <a:ext cx="1043299"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FODA</a:t>
            </a:r>
            <a:endParaRPr lang="zh-CN" altLang="en-US" sz="2400" dirty="0">
              <a:latin typeface="微软雅黑" panose="020B0503020204020204" pitchFamily="34" charset="-122"/>
              <a:ea typeface="微软雅黑" panose="020B0503020204020204" pitchFamily="34" charset="-122"/>
            </a:endParaRPr>
          </a:p>
        </p:txBody>
      </p:sp>
      <p:sp>
        <p:nvSpPr>
          <p:cNvPr id="1048589" name="Freeform 15"/>
          <p:cNvSpPr/>
          <p:nvPr/>
        </p:nvSpPr>
        <p:spPr bwMode="auto">
          <a:xfrm>
            <a:off x="6310046" y="1126829"/>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590" name="矩形 29"/>
          <p:cNvSpPr/>
          <p:nvPr/>
        </p:nvSpPr>
        <p:spPr>
          <a:xfrm>
            <a:off x="7257857" y="1287665"/>
            <a:ext cx="1280159"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Charter</a:t>
            </a:r>
            <a:endParaRPr lang="zh-CN" altLang="en-US" sz="2400" dirty="0">
              <a:latin typeface="微软雅黑" panose="020B0503020204020204" pitchFamily="34" charset="-122"/>
              <a:ea typeface="微软雅黑" panose="020B0503020204020204" pitchFamily="34" charset="-122"/>
            </a:endParaRPr>
          </a:p>
        </p:txBody>
      </p:sp>
      <p:sp>
        <p:nvSpPr>
          <p:cNvPr id="1048591" name="Freeform 15"/>
          <p:cNvSpPr/>
          <p:nvPr/>
        </p:nvSpPr>
        <p:spPr bwMode="auto">
          <a:xfrm>
            <a:off x="6310046" y="2253658"/>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sp>
        <p:nvSpPr>
          <p:cNvPr id="1048593" name="Freeform 15"/>
          <p:cNvSpPr/>
          <p:nvPr/>
        </p:nvSpPr>
        <p:spPr bwMode="auto">
          <a:xfrm>
            <a:off x="6310046" y="3380487"/>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594" name="矩形 35"/>
          <p:cNvSpPr/>
          <p:nvPr/>
        </p:nvSpPr>
        <p:spPr>
          <a:xfrm>
            <a:off x="7247617" y="4668151"/>
            <a:ext cx="4051045" cy="461665"/>
          </a:xfrm>
          <a:prstGeom prst="rect">
            <a:avLst/>
          </a:prstGeom>
        </p:spPr>
        <p:txBody>
          <a:bodyPr wrap="none">
            <a:spAutoFit/>
          </a:bodyPr>
          <a:lstStyle/>
          <a:p>
            <a:r>
              <a:rPr lang="en-US" altLang="zh-CN" sz="2400" dirty="0" err="1">
                <a:latin typeface="微软雅黑" panose="020B0503020204020204" pitchFamily="34" charset="-122"/>
                <a:ea typeface="微软雅黑" panose="020B0503020204020204" pitchFamily="34" charset="-122"/>
              </a:rPr>
              <a:t>Mapa</a:t>
            </a:r>
            <a:r>
              <a:rPr lang="en-US" altLang="zh-CN" sz="2400" dirty="0">
                <a:latin typeface="微软雅黑" panose="020B0503020204020204" pitchFamily="34" charset="-122"/>
                <a:ea typeface="微软雅黑" panose="020B0503020204020204" pitchFamily="34" charset="-122"/>
              </a:rPr>
              <a:t> Mental de </a:t>
            </a:r>
            <a:r>
              <a:rPr lang="en-US" altLang="zh-CN" sz="2400" dirty="0" err="1">
                <a:latin typeface="微软雅黑" panose="020B0503020204020204" pitchFamily="34" charset="-122"/>
                <a:ea typeface="微软雅黑" panose="020B0503020204020204" pitchFamily="34" charset="-122"/>
              </a:rPr>
              <a:t>producto</a:t>
            </a:r>
            <a:endParaRPr lang="en-US" altLang="zh-CN" sz="2400" dirty="0">
              <a:latin typeface="微软雅黑" panose="020B0503020204020204" pitchFamily="34" charset="-122"/>
              <a:ea typeface="微软雅黑" panose="020B0503020204020204" pitchFamily="34" charset="-122"/>
            </a:endParaRPr>
          </a:p>
        </p:txBody>
      </p:sp>
      <p:sp>
        <p:nvSpPr>
          <p:cNvPr id="11" name="Freeform 15"/>
          <p:cNvSpPr/>
          <p:nvPr/>
        </p:nvSpPr>
        <p:spPr bwMode="auto">
          <a:xfrm>
            <a:off x="6310046" y="4507316"/>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2" name="Freeform 15"/>
          <p:cNvSpPr/>
          <p:nvPr/>
        </p:nvSpPr>
        <p:spPr bwMode="auto">
          <a:xfrm>
            <a:off x="6310046" y="5634145"/>
            <a:ext cx="767870" cy="783336"/>
          </a:xfrm>
          <a:custGeom>
            <a:avLst/>
            <a:gdLst>
              <a:gd name="T0" fmla="*/ 0 w 844"/>
              <a:gd name="T1" fmla="*/ 861 h 861"/>
              <a:gd name="T2" fmla="*/ 844 w 844"/>
              <a:gd name="T3" fmla="*/ 440 h 861"/>
              <a:gd name="T4" fmla="*/ 0 w 844"/>
              <a:gd name="T5" fmla="*/ 0 h 861"/>
              <a:gd name="T6" fmla="*/ 0 w 844"/>
              <a:gd name="T7" fmla="*/ 861 h 861"/>
            </a:gdLst>
            <a:ahLst/>
            <a:cxnLst>
              <a:cxn ang="0">
                <a:pos x="T0" y="T1"/>
              </a:cxn>
              <a:cxn ang="0">
                <a:pos x="T2" y="T3"/>
              </a:cxn>
              <a:cxn ang="0">
                <a:pos x="T4" y="T5"/>
              </a:cxn>
              <a:cxn ang="0">
                <a:pos x="T6" y="T7"/>
              </a:cxn>
            </a:cxnLst>
            <a:rect l="0" t="0" r="r" b="b"/>
            <a:pathLst>
              <a:path w="844" h="861">
                <a:moveTo>
                  <a:pt x="0" y="861"/>
                </a:moveTo>
                <a:lnTo>
                  <a:pt x="844" y="440"/>
                </a:lnTo>
                <a:lnTo>
                  <a:pt x="0" y="0"/>
                </a:lnTo>
                <a:lnTo>
                  <a:pt x="0" y="861"/>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4" name="矩形 35"/>
          <p:cNvSpPr/>
          <p:nvPr/>
        </p:nvSpPr>
        <p:spPr>
          <a:xfrm>
            <a:off x="7257857" y="5827693"/>
            <a:ext cx="4526688" cy="461665"/>
          </a:xfrm>
          <a:prstGeom prst="rect">
            <a:avLst/>
          </a:prstGeom>
        </p:spPr>
        <p:txBody>
          <a:bodyPr wrap="none">
            <a:spAutoFit/>
          </a:bodyPr>
          <a:lstStyle/>
          <a:p>
            <a:r>
              <a:rPr lang="en-US" altLang="zh-CN" sz="2400" dirty="0" err="1" smtClean="0">
                <a:latin typeface="微软雅黑" panose="020B0503020204020204" pitchFamily="34" charset="-122"/>
                <a:ea typeface="微软雅黑" panose="020B0503020204020204" pitchFamily="34" charset="-122"/>
              </a:rPr>
              <a:t>Programacion</a:t>
            </a:r>
            <a:r>
              <a:rPr lang="en-US" altLang="zh-CN" sz="2400" dirty="0" smtClean="0">
                <a:latin typeface="微软雅黑" panose="020B0503020204020204" pitchFamily="34" charset="-122"/>
                <a:ea typeface="微软雅黑" panose="020B0503020204020204" pitchFamily="34" charset="-122"/>
              </a:rPr>
              <a:t> Gantt y </a:t>
            </a:r>
            <a:r>
              <a:rPr lang="en-US" altLang="zh-CN" sz="2400" dirty="0" err="1" smtClean="0">
                <a:latin typeface="微软雅黑" panose="020B0503020204020204" pitchFamily="34" charset="-122"/>
                <a:ea typeface="微软雅黑" panose="020B0503020204020204" pitchFamily="34" charset="-122"/>
              </a:rPr>
              <a:t>Costeo</a:t>
            </a:r>
            <a:endParaRPr lang="zh-CN" altLang="en-US" sz="2400" dirty="0">
              <a:latin typeface="微软雅黑" panose="020B0503020204020204" pitchFamily="34" charset="-122"/>
              <a:ea typeface="微软雅黑" panose="020B0503020204020204" pitchFamily="34" charset="-122"/>
            </a:endParaRPr>
          </a:p>
        </p:txBody>
      </p:sp>
      <p:sp>
        <p:nvSpPr>
          <p:cNvPr id="15" name="矩形 35"/>
          <p:cNvSpPr/>
          <p:nvPr/>
        </p:nvSpPr>
        <p:spPr>
          <a:xfrm>
            <a:off x="7257857" y="3541322"/>
            <a:ext cx="4152547" cy="461665"/>
          </a:xfrm>
          <a:prstGeom prst="rect">
            <a:avLst/>
          </a:prstGeom>
        </p:spPr>
        <p:txBody>
          <a:bodyPr wrap="none">
            <a:spAutoFit/>
          </a:bodyPr>
          <a:lstStyle/>
          <a:p>
            <a:r>
              <a:rPr lang="en-US" altLang="zh-CN" sz="2400" dirty="0" err="1" smtClean="0">
                <a:latin typeface="微软雅黑" panose="020B0503020204020204" pitchFamily="34" charset="-122"/>
                <a:ea typeface="微软雅黑" panose="020B0503020204020204" pitchFamily="34" charset="-122"/>
              </a:rPr>
              <a:t>Matriz</a:t>
            </a:r>
            <a:r>
              <a:rPr lang="en-US" altLang="zh-CN" sz="2400" dirty="0" smtClean="0">
                <a:latin typeface="微软雅黑" panose="020B0503020204020204" pitchFamily="34" charset="-122"/>
                <a:ea typeface="微软雅黑" panose="020B0503020204020204" pitchFamily="34" charset="-122"/>
              </a:rPr>
              <a:t> de roles y </a:t>
            </a:r>
            <a:r>
              <a:rPr lang="en-US" altLang="zh-CN" sz="2400" dirty="0" err="1" smtClean="0">
                <a:latin typeface="微软雅黑" panose="020B0503020204020204" pitchFamily="34" charset="-122"/>
                <a:ea typeface="微软雅黑" panose="020B0503020204020204" pitchFamily="34" charset="-122"/>
              </a:rPr>
              <a:t>funciones</a:t>
            </a:r>
            <a:endParaRPr lang="zh-CN" altLang="en-US" sz="2400" dirty="0">
              <a:latin typeface="微软雅黑" panose="020B0503020204020204" pitchFamily="34" charset="-122"/>
              <a:ea typeface="微软雅黑" panose="020B0503020204020204" pitchFamily="34" charset="-122"/>
            </a:endParaRPr>
          </a:p>
        </p:txBody>
      </p:sp>
      <p:sp>
        <p:nvSpPr>
          <p:cNvPr id="16" name="矩形 35"/>
          <p:cNvSpPr/>
          <p:nvPr/>
        </p:nvSpPr>
        <p:spPr>
          <a:xfrm>
            <a:off x="7257857" y="2455384"/>
            <a:ext cx="5014899"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WBS(Work Breakdown Structure)</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32"/>
          <p:cNvGrpSpPr/>
          <p:nvPr/>
        </p:nvGrpSpPr>
        <p:grpSpPr>
          <a:xfrm>
            <a:off x="325229" y="1179674"/>
            <a:ext cx="2624132" cy="3608350"/>
            <a:chOff x="4936019" y="590432"/>
            <a:chExt cx="4591690" cy="6365781"/>
          </a:xfrm>
        </p:grpSpPr>
        <p:grpSp>
          <p:nvGrpSpPr>
            <p:cNvPr id="81" name="组合 23"/>
            <p:cNvGrpSpPr/>
            <p:nvPr/>
          </p:nvGrpSpPr>
          <p:grpSpPr>
            <a:xfrm>
              <a:off x="4936019" y="590432"/>
              <a:ext cx="4525302" cy="4053718"/>
              <a:chOff x="4936019" y="590432"/>
              <a:chExt cx="4525302" cy="4053718"/>
            </a:xfrm>
          </p:grpSpPr>
          <p:sp>
            <p:nvSpPr>
              <p:cNvPr id="1048837" name="Freeform 18"/>
              <p:cNvSpPr/>
              <p:nvPr/>
            </p:nvSpPr>
            <p:spPr bwMode="auto">
              <a:xfrm rot="16200000">
                <a:off x="5158125" y="3051659"/>
                <a:ext cx="1368425" cy="1812638"/>
              </a:xfrm>
              <a:custGeom>
                <a:avLst/>
                <a:gdLst>
                  <a:gd name="T0" fmla="*/ 0 w 862"/>
                  <a:gd name="T1" fmla="*/ 432 h 864"/>
                  <a:gd name="T2" fmla="*/ 0 w 862"/>
                  <a:gd name="T3" fmla="*/ 454 h 864"/>
                  <a:gd name="T4" fmla="*/ 838 w 862"/>
                  <a:gd name="T5" fmla="*/ 864 h 864"/>
                  <a:gd name="T6" fmla="*/ 862 w 862"/>
                  <a:gd name="T7" fmla="*/ 864 h 864"/>
                  <a:gd name="T8" fmla="*/ 862 w 862"/>
                  <a:gd name="T9" fmla="*/ 840 h 864"/>
                  <a:gd name="T10" fmla="*/ 862 w 862"/>
                  <a:gd name="T11" fmla="*/ 0 h 864"/>
                  <a:gd name="T12" fmla="*/ 0 w 862"/>
                  <a:gd name="T13" fmla="*/ 432 h 864"/>
                </a:gdLst>
                <a:ahLst/>
                <a:cxnLst>
                  <a:cxn ang="0">
                    <a:pos x="T0" y="T1"/>
                  </a:cxn>
                  <a:cxn ang="0">
                    <a:pos x="T2" y="T3"/>
                  </a:cxn>
                  <a:cxn ang="0">
                    <a:pos x="T4" y="T5"/>
                  </a:cxn>
                  <a:cxn ang="0">
                    <a:pos x="T6" y="T7"/>
                  </a:cxn>
                  <a:cxn ang="0">
                    <a:pos x="T8" y="T9"/>
                  </a:cxn>
                  <a:cxn ang="0">
                    <a:pos x="T10" y="T11"/>
                  </a:cxn>
                  <a:cxn ang="0">
                    <a:pos x="T12" y="T13"/>
                  </a:cxn>
                </a:cxnLst>
                <a:rect l="0" t="0" r="r" b="b"/>
                <a:pathLst>
                  <a:path w="862" h="864">
                    <a:moveTo>
                      <a:pt x="0" y="432"/>
                    </a:moveTo>
                    <a:lnTo>
                      <a:pt x="0" y="454"/>
                    </a:lnTo>
                    <a:lnTo>
                      <a:pt x="838" y="864"/>
                    </a:lnTo>
                    <a:lnTo>
                      <a:pt x="862" y="864"/>
                    </a:lnTo>
                    <a:lnTo>
                      <a:pt x="862" y="840"/>
                    </a:lnTo>
                    <a:lnTo>
                      <a:pt x="862" y="0"/>
                    </a:lnTo>
                    <a:lnTo>
                      <a:pt x="0" y="432"/>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838" name="Freeform 19"/>
              <p:cNvSpPr/>
              <p:nvPr/>
            </p:nvSpPr>
            <p:spPr bwMode="auto">
              <a:xfrm rot="16200000">
                <a:off x="7866223" y="329293"/>
                <a:ext cx="1333500" cy="1856696"/>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Lst>
                <a:ahLst/>
                <a:cxnLst>
                  <a:cxn ang="0">
                    <a:pos x="T0" y="T1"/>
                  </a:cxn>
                  <a:cxn ang="0">
                    <a:pos x="T2" y="T3"/>
                  </a:cxn>
                  <a:cxn ang="0">
                    <a:pos x="T4" y="T5"/>
                  </a:cxn>
                  <a:cxn ang="0">
                    <a:pos x="T6" y="T7"/>
                  </a:cxn>
                  <a:cxn ang="0">
                    <a:pos x="T8" y="T9"/>
                  </a:cxn>
                  <a:cxn ang="0">
                    <a:pos x="T10" y="T11"/>
                  </a:cxn>
                </a:cxnLst>
                <a:rect l="0" t="0" r="r" b="b"/>
                <a:pathLst>
                  <a:path w="840" h="885">
                    <a:moveTo>
                      <a:pt x="0" y="863"/>
                    </a:moveTo>
                    <a:lnTo>
                      <a:pt x="0" y="885"/>
                    </a:lnTo>
                    <a:lnTo>
                      <a:pt x="23" y="885"/>
                    </a:lnTo>
                    <a:lnTo>
                      <a:pt x="840" y="431"/>
                    </a:lnTo>
                    <a:lnTo>
                      <a:pt x="0" y="0"/>
                    </a:lnTo>
                    <a:lnTo>
                      <a:pt x="0" y="863"/>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839" name="Freeform 20"/>
              <p:cNvSpPr/>
              <p:nvPr/>
            </p:nvSpPr>
            <p:spPr bwMode="auto">
              <a:xfrm rot="16200000">
                <a:off x="6128601" y="1703333"/>
                <a:ext cx="1330325" cy="1810541"/>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Lst>
                <a:ahLst/>
                <a:cxnLst>
                  <a:cxn ang="0">
                    <a:pos x="T0" y="T1"/>
                  </a:cxn>
                  <a:cxn ang="0">
                    <a:pos x="T2" y="T3"/>
                  </a:cxn>
                  <a:cxn ang="0">
                    <a:pos x="T4" y="T5"/>
                  </a:cxn>
                  <a:cxn ang="0">
                    <a:pos x="T6" y="T7"/>
                  </a:cxn>
                  <a:cxn ang="0">
                    <a:pos x="T8" y="T9"/>
                  </a:cxn>
                </a:cxnLst>
                <a:rect l="0" t="0" r="r" b="b"/>
                <a:pathLst>
                  <a:path w="838" h="863">
                    <a:moveTo>
                      <a:pt x="0" y="386"/>
                    </a:moveTo>
                    <a:lnTo>
                      <a:pt x="0" y="410"/>
                    </a:lnTo>
                    <a:lnTo>
                      <a:pt x="838" y="863"/>
                    </a:lnTo>
                    <a:lnTo>
                      <a:pt x="838" y="0"/>
                    </a:lnTo>
                    <a:lnTo>
                      <a:pt x="0" y="386"/>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840" name="Freeform 21"/>
              <p:cNvSpPr/>
              <p:nvPr/>
            </p:nvSpPr>
            <p:spPr bwMode="auto">
              <a:xfrm rot="16200000">
                <a:off x="6127014" y="371421"/>
                <a:ext cx="1333500" cy="1810541"/>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841" name="Freeform 23"/>
              <p:cNvSpPr/>
              <p:nvPr/>
            </p:nvSpPr>
            <p:spPr bwMode="auto">
              <a:xfrm rot="16200000">
                <a:off x="6128601" y="3071758"/>
                <a:ext cx="1330325" cy="1810541"/>
              </a:xfrm>
              <a:custGeom>
                <a:avLst/>
                <a:gdLst>
                  <a:gd name="T0" fmla="*/ 0 w 838"/>
                  <a:gd name="T1" fmla="*/ 863 h 863"/>
                  <a:gd name="T2" fmla="*/ 838 w 838"/>
                  <a:gd name="T3" fmla="*/ 410 h 863"/>
                  <a:gd name="T4" fmla="*/ 0 w 838"/>
                  <a:gd name="T5" fmla="*/ 0 h 863"/>
                  <a:gd name="T6" fmla="*/ 0 w 838"/>
                  <a:gd name="T7" fmla="*/ 863 h 863"/>
                </a:gdLst>
                <a:ahLst/>
                <a:cxnLst>
                  <a:cxn ang="0">
                    <a:pos x="T0" y="T1"/>
                  </a:cxn>
                  <a:cxn ang="0">
                    <a:pos x="T2" y="T3"/>
                  </a:cxn>
                  <a:cxn ang="0">
                    <a:pos x="T4" y="T5"/>
                  </a:cxn>
                  <a:cxn ang="0">
                    <a:pos x="T6" y="T7"/>
                  </a:cxn>
                </a:cxnLst>
                <a:rect l="0" t="0" r="r" b="b"/>
                <a:pathLst>
                  <a:path w="838" h="863">
                    <a:moveTo>
                      <a:pt x="0" y="863"/>
                    </a:moveTo>
                    <a:lnTo>
                      <a:pt x="838" y="410"/>
                    </a:lnTo>
                    <a:lnTo>
                      <a:pt x="0" y="0"/>
                    </a:lnTo>
                    <a:lnTo>
                      <a:pt x="0" y="863"/>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842" name="Freeform 24"/>
              <p:cNvSpPr/>
              <p:nvPr/>
            </p:nvSpPr>
            <p:spPr bwMode="auto">
              <a:xfrm rot="16200000">
                <a:off x="5152000" y="1727460"/>
                <a:ext cx="1330325" cy="1762287"/>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843" name="Freeform 25"/>
              <p:cNvSpPr/>
              <p:nvPr/>
            </p:nvSpPr>
            <p:spPr bwMode="auto">
              <a:xfrm rot="16200000">
                <a:off x="6956131" y="332607"/>
                <a:ext cx="1296988" cy="1812638"/>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844" name="Freeform 25"/>
              <p:cNvSpPr/>
              <p:nvPr/>
            </p:nvSpPr>
            <p:spPr bwMode="auto">
              <a:xfrm rot="5400000" flipH="1">
                <a:off x="6973294" y="3063981"/>
                <a:ext cx="1347700" cy="1812638"/>
              </a:xfrm>
              <a:custGeom>
                <a:avLst/>
                <a:gdLst>
                  <a:gd name="T0" fmla="*/ 0 w 817"/>
                  <a:gd name="T1" fmla="*/ 454 h 864"/>
                  <a:gd name="T2" fmla="*/ 817 w 817"/>
                  <a:gd name="T3" fmla="*/ 864 h 864"/>
                  <a:gd name="T4" fmla="*/ 817 w 817"/>
                  <a:gd name="T5" fmla="*/ 0 h 864"/>
                  <a:gd name="T6" fmla="*/ 0 w 817"/>
                  <a:gd name="T7" fmla="*/ 454 h 864"/>
                  <a:gd name="connsiteX0" fmla="*/ 0 w 10212"/>
                  <a:gd name="connsiteY0" fmla="*/ 5500 h 10000"/>
                  <a:gd name="connsiteX1" fmla="*/ 10212 w 10212"/>
                  <a:gd name="connsiteY1" fmla="*/ 10000 h 10000"/>
                  <a:gd name="connsiteX2" fmla="*/ 10212 w 10212"/>
                  <a:gd name="connsiteY2" fmla="*/ 0 h 10000"/>
                  <a:gd name="connsiteX3" fmla="*/ 0 w 10212"/>
                  <a:gd name="connsiteY3" fmla="*/ 5500 h 10000"/>
                  <a:gd name="connsiteX0-1" fmla="*/ 0 w 10391"/>
                  <a:gd name="connsiteY0-2" fmla="*/ 5500 h 10000"/>
                  <a:gd name="connsiteX1-3" fmla="*/ 10391 w 10391"/>
                  <a:gd name="connsiteY1-4" fmla="*/ 10000 h 10000"/>
                  <a:gd name="connsiteX2-5" fmla="*/ 10391 w 10391"/>
                  <a:gd name="connsiteY2-6" fmla="*/ 0 h 10000"/>
                  <a:gd name="connsiteX3-7" fmla="*/ 0 w 10391"/>
                  <a:gd name="connsiteY3-8" fmla="*/ 5500 h 10000"/>
                  <a:gd name="connsiteX0-9" fmla="*/ 0 w 10391"/>
                  <a:gd name="connsiteY0-10" fmla="*/ 4711 h 10000"/>
                  <a:gd name="connsiteX1-11" fmla="*/ 10391 w 10391"/>
                  <a:gd name="connsiteY1-12" fmla="*/ 10000 h 10000"/>
                  <a:gd name="connsiteX2-13" fmla="*/ 10391 w 10391"/>
                  <a:gd name="connsiteY2-14" fmla="*/ 0 h 10000"/>
                  <a:gd name="connsiteX3-15" fmla="*/ 0 w 10391"/>
                  <a:gd name="connsiteY3-16" fmla="*/ 4711 h 10000"/>
                  <a:gd name="connsiteX0-17" fmla="*/ 0 w 10391"/>
                  <a:gd name="connsiteY0-18" fmla="*/ 4711 h 10000"/>
                  <a:gd name="connsiteX1-19" fmla="*/ 10391 w 10391"/>
                  <a:gd name="connsiteY1-20" fmla="*/ 10000 h 10000"/>
                  <a:gd name="connsiteX2-21" fmla="*/ 10391 w 10391"/>
                  <a:gd name="connsiteY2-22" fmla="*/ 0 h 10000"/>
                  <a:gd name="connsiteX3-23" fmla="*/ 0 w 10391"/>
                  <a:gd name="connsiteY3-24" fmla="*/ 4711 h 10000"/>
                </a:gdLst>
                <a:ahLst/>
                <a:cxnLst>
                  <a:cxn ang="0">
                    <a:pos x="connsiteX0-1" y="connsiteY0-2"/>
                  </a:cxn>
                  <a:cxn ang="0">
                    <a:pos x="connsiteX1-3" y="connsiteY1-4"/>
                  </a:cxn>
                  <a:cxn ang="0">
                    <a:pos x="connsiteX2-5" y="connsiteY2-6"/>
                  </a:cxn>
                  <a:cxn ang="0">
                    <a:pos x="connsiteX3-7" y="connsiteY3-8"/>
                  </a:cxn>
                </a:cxnLst>
                <a:rect l="l" t="t" r="r" b="b"/>
                <a:pathLst>
                  <a:path w="10391" h="10000">
                    <a:moveTo>
                      <a:pt x="0" y="4711"/>
                    </a:moveTo>
                    <a:lnTo>
                      <a:pt x="10391" y="10000"/>
                    </a:lnTo>
                    <a:lnTo>
                      <a:pt x="10391" y="0"/>
                    </a:lnTo>
                    <a:lnTo>
                      <a:pt x="0" y="4711"/>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grpSp>
        <p:sp>
          <p:nvSpPr>
            <p:cNvPr id="1048845" name="Freeform 20"/>
            <p:cNvSpPr/>
            <p:nvPr/>
          </p:nvSpPr>
          <p:spPr bwMode="auto">
            <a:xfrm>
              <a:off x="8559519" y="1951458"/>
              <a:ext cx="922827" cy="2684004"/>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 name="connsiteX0" fmla="*/ 10000 w 10000"/>
                <a:gd name="connsiteY0" fmla="*/ 0 h 10000"/>
                <a:gd name="connsiteX1" fmla="*/ 0 w 10000"/>
                <a:gd name="connsiteY1" fmla="*/ 4751 h 10000"/>
                <a:gd name="connsiteX2" fmla="*/ 10000 w 10000"/>
                <a:gd name="connsiteY2" fmla="*/ 10000 h 10000"/>
                <a:gd name="connsiteX3" fmla="*/ 10000 w 10000"/>
                <a:gd name="connsiteY3" fmla="*/ 0 h 10000"/>
                <a:gd name="connsiteX0-1" fmla="*/ 6663 w 6663"/>
                <a:gd name="connsiteY0-2" fmla="*/ 0 h 10000"/>
                <a:gd name="connsiteX1-3" fmla="*/ 0 w 6663"/>
                <a:gd name="connsiteY1-4" fmla="*/ 4986 h 10000"/>
                <a:gd name="connsiteX2-5" fmla="*/ 6663 w 6663"/>
                <a:gd name="connsiteY2-6" fmla="*/ 10000 h 10000"/>
                <a:gd name="connsiteX3-7" fmla="*/ 6663 w 6663"/>
                <a:gd name="connsiteY3-8" fmla="*/ 0 h 10000"/>
                <a:gd name="connsiteX0-9" fmla="*/ 10411 w 10411"/>
                <a:gd name="connsiteY0-10" fmla="*/ 0 h 10000"/>
                <a:gd name="connsiteX1-11" fmla="*/ 0 w 10411"/>
                <a:gd name="connsiteY1-12" fmla="*/ 5048 h 10000"/>
                <a:gd name="connsiteX2-13" fmla="*/ 10411 w 10411"/>
                <a:gd name="connsiteY2-14" fmla="*/ 10000 h 10000"/>
                <a:gd name="connsiteX3-15" fmla="*/ 10411 w 10411"/>
                <a:gd name="connsiteY3-16" fmla="*/ 0 h 10000"/>
              </a:gdLst>
              <a:ahLst/>
              <a:cxnLst>
                <a:cxn ang="0">
                  <a:pos x="connsiteX0-1" y="connsiteY0-2"/>
                </a:cxn>
                <a:cxn ang="0">
                  <a:pos x="connsiteX1-3" y="connsiteY1-4"/>
                </a:cxn>
                <a:cxn ang="0">
                  <a:pos x="connsiteX2-5" y="connsiteY2-6"/>
                </a:cxn>
                <a:cxn ang="0">
                  <a:pos x="connsiteX3-7" y="connsiteY3-8"/>
                </a:cxn>
              </a:cxnLst>
              <a:rect l="l" t="t" r="r" b="b"/>
              <a:pathLst>
                <a:path w="10411" h="10000">
                  <a:moveTo>
                    <a:pt x="10411" y="0"/>
                  </a:moveTo>
                  <a:lnTo>
                    <a:pt x="0" y="5048"/>
                  </a:lnTo>
                  <a:lnTo>
                    <a:pt x="10411" y="10000"/>
                  </a:lnTo>
                  <a:lnTo>
                    <a:pt x="10411" y="0"/>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846" name="Freeform 24"/>
            <p:cNvSpPr/>
            <p:nvPr/>
          </p:nvSpPr>
          <p:spPr bwMode="auto">
            <a:xfrm rot="16200000">
              <a:off x="7921747" y="3065079"/>
              <a:ext cx="1350147" cy="1790618"/>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 name="connsiteX0" fmla="*/ 0 w 10000"/>
                <a:gd name="connsiteY0" fmla="*/ 10000 h 10000"/>
                <a:gd name="connsiteX1" fmla="*/ 10000 w 10000"/>
                <a:gd name="connsiteY1" fmla="*/ 5405 h 10000"/>
                <a:gd name="connsiteX2" fmla="*/ 0 w 10000"/>
                <a:gd name="connsiteY2" fmla="*/ 0 h 10000"/>
                <a:gd name="connsiteX3" fmla="*/ 0 w 10000"/>
                <a:gd name="connsiteY3" fmla="*/ 10000 h 10000"/>
                <a:gd name="connsiteX0-1" fmla="*/ 0 w 10149"/>
                <a:gd name="connsiteY0-2" fmla="*/ 10000 h 10000"/>
                <a:gd name="connsiteX1-3" fmla="*/ 10149 w 10149"/>
                <a:gd name="connsiteY1-4" fmla="*/ 4850 h 10000"/>
                <a:gd name="connsiteX2-5" fmla="*/ 0 w 10149"/>
                <a:gd name="connsiteY2-6" fmla="*/ 0 h 10000"/>
                <a:gd name="connsiteX3-7" fmla="*/ 0 w 10149"/>
                <a:gd name="connsiteY3-8" fmla="*/ 10000 h 10000"/>
              </a:gdLst>
              <a:ahLst/>
              <a:cxnLst>
                <a:cxn ang="0">
                  <a:pos x="connsiteX0-1" y="connsiteY0-2"/>
                </a:cxn>
                <a:cxn ang="0">
                  <a:pos x="connsiteX1-3" y="connsiteY1-4"/>
                </a:cxn>
                <a:cxn ang="0">
                  <a:pos x="connsiteX2-5" y="connsiteY2-6"/>
                </a:cxn>
                <a:cxn ang="0">
                  <a:pos x="connsiteX3-7" y="connsiteY3-8"/>
                </a:cxn>
              </a:cxnLst>
              <a:rect l="l" t="t" r="r" b="b"/>
              <a:pathLst>
                <a:path w="10149" h="10000">
                  <a:moveTo>
                    <a:pt x="0" y="10000"/>
                  </a:moveTo>
                  <a:lnTo>
                    <a:pt x="10149" y="4850"/>
                  </a:lnTo>
                  <a:lnTo>
                    <a:pt x="0" y="0"/>
                  </a:lnTo>
                  <a:lnTo>
                    <a:pt x="0" y="10000"/>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847" name="Freeform 21"/>
            <p:cNvSpPr/>
            <p:nvPr/>
          </p:nvSpPr>
          <p:spPr bwMode="auto">
            <a:xfrm rot="5400000">
              <a:off x="7920109" y="1682696"/>
              <a:ext cx="1333500" cy="1810541"/>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grpSp>
          <p:nvGrpSpPr>
            <p:cNvPr id="82" name="组合 31"/>
            <p:cNvGrpSpPr/>
            <p:nvPr/>
          </p:nvGrpSpPr>
          <p:grpSpPr>
            <a:xfrm>
              <a:off x="7710581" y="4638161"/>
              <a:ext cx="1817128" cy="2318052"/>
              <a:chOff x="7710581" y="4638161"/>
              <a:chExt cx="1817128" cy="2684004"/>
            </a:xfrm>
          </p:grpSpPr>
          <p:sp>
            <p:nvSpPr>
              <p:cNvPr id="1048848" name="Freeform 22"/>
              <p:cNvSpPr/>
              <p:nvPr/>
            </p:nvSpPr>
            <p:spPr bwMode="auto">
              <a:xfrm rot="16200000">
                <a:off x="7943838" y="4405735"/>
                <a:ext cx="1344027" cy="1810541"/>
              </a:xfrm>
              <a:custGeom>
                <a:avLst/>
                <a:gdLst>
                  <a:gd name="T0" fmla="*/ 0 w 838"/>
                  <a:gd name="T1" fmla="*/ 386 h 863"/>
                  <a:gd name="T2" fmla="*/ 838 w 838"/>
                  <a:gd name="T3" fmla="*/ 863 h 863"/>
                  <a:gd name="T4" fmla="*/ 838 w 838"/>
                  <a:gd name="T5" fmla="*/ 0 h 863"/>
                  <a:gd name="T6" fmla="*/ 0 w 838"/>
                  <a:gd name="T7" fmla="*/ 386 h 863"/>
                  <a:gd name="connsiteX0" fmla="*/ 0 w 10103"/>
                  <a:gd name="connsiteY0" fmla="*/ 5273 h 10000"/>
                  <a:gd name="connsiteX1" fmla="*/ 10103 w 10103"/>
                  <a:gd name="connsiteY1" fmla="*/ 10000 h 10000"/>
                  <a:gd name="connsiteX2" fmla="*/ 10103 w 10103"/>
                  <a:gd name="connsiteY2" fmla="*/ 0 h 10000"/>
                  <a:gd name="connsiteX3" fmla="*/ 0 w 10103"/>
                  <a:gd name="connsiteY3" fmla="*/ 5273 h 10000"/>
                </a:gdLst>
                <a:ahLst/>
                <a:cxnLst>
                  <a:cxn ang="0">
                    <a:pos x="connsiteX0" y="connsiteY0"/>
                  </a:cxn>
                  <a:cxn ang="0">
                    <a:pos x="connsiteX1" y="connsiteY1"/>
                  </a:cxn>
                  <a:cxn ang="0">
                    <a:pos x="connsiteX2" y="connsiteY2"/>
                  </a:cxn>
                  <a:cxn ang="0">
                    <a:pos x="connsiteX3" y="connsiteY3"/>
                  </a:cxn>
                </a:cxnLst>
                <a:rect l="l" t="t" r="r" b="b"/>
                <a:pathLst>
                  <a:path w="10103" h="10000">
                    <a:moveTo>
                      <a:pt x="0" y="5273"/>
                    </a:moveTo>
                    <a:lnTo>
                      <a:pt x="10103" y="10000"/>
                    </a:lnTo>
                    <a:lnTo>
                      <a:pt x="10103" y="0"/>
                    </a:lnTo>
                    <a:lnTo>
                      <a:pt x="0" y="5273"/>
                    </a:lnTo>
                    <a:close/>
                  </a:path>
                </a:pathLst>
              </a:custGeom>
              <a:solidFill>
                <a:srgbClr val="9F1D29"/>
              </a:solidFill>
              <a:ln>
                <a:noFill/>
              </a:ln>
            </p:spPr>
            <p:txBody>
              <a:bodyPr vert="horz" wrap="square" lIns="91440" tIns="45720" rIns="91440" bIns="45720" numCol="1" anchor="t" anchorCtr="0" compatLnSpc="1"/>
              <a:lstStyle/>
              <a:p>
                <a:endParaRPr lang="zh-CN" altLang="en-US"/>
              </a:p>
            </p:txBody>
          </p:sp>
          <p:sp>
            <p:nvSpPr>
              <p:cNvPr id="1048849" name="Freeform 23"/>
              <p:cNvSpPr/>
              <p:nvPr/>
            </p:nvSpPr>
            <p:spPr bwMode="auto">
              <a:xfrm rot="16200000">
                <a:off x="7979630" y="5763130"/>
                <a:ext cx="1336311" cy="1759846"/>
              </a:xfrm>
              <a:custGeom>
                <a:avLst/>
                <a:gdLst>
                  <a:gd name="T0" fmla="*/ 0 w 838"/>
                  <a:gd name="T1" fmla="*/ 863 h 863"/>
                  <a:gd name="T2" fmla="*/ 838 w 838"/>
                  <a:gd name="T3" fmla="*/ 410 h 863"/>
                  <a:gd name="T4" fmla="*/ 0 w 838"/>
                  <a:gd name="T5" fmla="*/ 0 h 863"/>
                  <a:gd name="T6" fmla="*/ 0 w 838"/>
                  <a:gd name="T7" fmla="*/ 863 h 863"/>
                  <a:gd name="connsiteX0" fmla="*/ 0 w 10045"/>
                  <a:gd name="connsiteY0" fmla="*/ 9720 h 9720"/>
                  <a:gd name="connsiteX1" fmla="*/ 10045 w 10045"/>
                  <a:gd name="connsiteY1" fmla="*/ 4751 h 9720"/>
                  <a:gd name="connsiteX2" fmla="*/ 45 w 10045"/>
                  <a:gd name="connsiteY2" fmla="*/ 0 h 9720"/>
                  <a:gd name="connsiteX3" fmla="*/ 0 w 10045"/>
                  <a:gd name="connsiteY3" fmla="*/ 9720 h 9720"/>
                </a:gdLst>
                <a:ahLst/>
                <a:cxnLst>
                  <a:cxn ang="0">
                    <a:pos x="connsiteX0" y="connsiteY0"/>
                  </a:cxn>
                  <a:cxn ang="0">
                    <a:pos x="connsiteX1" y="connsiteY1"/>
                  </a:cxn>
                  <a:cxn ang="0">
                    <a:pos x="connsiteX2" y="connsiteY2"/>
                  </a:cxn>
                  <a:cxn ang="0">
                    <a:pos x="connsiteX3" y="connsiteY3"/>
                  </a:cxn>
                </a:cxnLst>
                <a:rect l="l" t="t" r="r" b="b"/>
                <a:pathLst>
                  <a:path w="10045" h="9720">
                    <a:moveTo>
                      <a:pt x="0" y="9720"/>
                    </a:moveTo>
                    <a:lnTo>
                      <a:pt x="10045" y="4751"/>
                    </a:lnTo>
                    <a:lnTo>
                      <a:pt x="45" y="0"/>
                    </a:lnTo>
                    <a:lnTo>
                      <a:pt x="0" y="9720"/>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850" name="Freeform 20"/>
              <p:cNvSpPr/>
              <p:nvPr/>
            </p:nvSpPr>
            <p:spPr bwMode="auto">
              <a:xfrm rot="10800000">
                <a:off x="7758793" y="4638161"/>
                <a:ext cx="922827" cy="2684004"/>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 name="connsiteX0" fmla="*/ 10000 w 10000"/>
                  <a:gd name="connsiteY0" fmla="*/ 0 h 10000"/>
                  <a:gd name="connsiteX1" fmla="*/ 0 w 10000"/>
                  <a:gd name="connsiteY1" fmla="*/ 4751 h 10000"/>
                  <a:gd name="connsiteX2" fmla="*/ 10000 w 10000"/>
                  <a:gd name="connsiteY2" fmla="*/ 10000 h 10000"/>
                  <a:gd name="connsiteX3" fmla="*/ 10000 w 10000"/>
                  <a:gd name="connsiteY3" fmla="*/ 0 h 10000"/>
                  <a:gd name="connsiteX0-1" fmla="*/ 6663 w 6663"/>
                  <a:gd name="connsiteY0-2" fmla="*/ 0 h 10000"/>
                  <a:gd name="connsiteX1-3" fmla="*/ 0 w 6663"/>
                  <a:gd name="connsiteY1-4" fmla="*/ 4986 h 10000"/>
                  <a:gd name="connsiteX2-5" fmla="*/ 6663 w 6663"/>
                  <a:gd name="connsiteY2-6" fmla="*/ 10000 h 10000"/>
                  <a:gd name="connsiteX3-7" fmla="*/ 6663 w 6663"/>
                  <a:gd name="connsiteY3-8" fmla="*/ 0 h 10000"/>
                  <a:gd name="connsiteX0-9" fmla="*/ 10411 w 10411"/>
                  <a:gd name="connsiteY0-10" fmla="*/ 0 h 10000"/>
                  <a:gd name="connsiteX1-11" fmla="*/ 0 w 10411"/>
                  <a:gd name="connsiteY1-12" fmla="*/ 5048 h 10000"/>
                  <a:gd name="connsiteX2-13" fmla="*/ 10411 w 10411"/>
                  <a:gd name="connsiteY2-14" fmla="*/ 10000 h 10000"/>
                  <a:gd name="connsiteX3-15" fmla="*/ 10411 w 10411"/>
                  <a:gd name="connsiteY3-16" fmla="*/ 0 h 10000"/>
                </a:gdLst>
                <a:ahLst/>
                <a:cxnLst>
                  <a:cxn ang="0">
                    <a:pos x="connsiteX0-1" y="connsiteY0-2"/>
                  </a:cxn>
                  <a:cxn ang="0">
                    <a:pos x="connsiteX1-3" y="connsiteY1-4"/>
                  </a:cxn>
                  <a:cxn ang="0">
                    <a:pos x="connsiteX2-5" y="connsiteY2-6"/>
                  </a:cxn>
                  <a:cxn ang="0">
                    <a:pos x="connsiteX3-7" y="connsiteY3-8"/>
                  </a:cxn>
                </a:cxnLst>
                <a:rect l="l" t="t" r="r" b="b"/>
                <a:pathLst>
                  <a:path w="10411" h="10000">
                    <a:moveTo>
                      <a:pt x="10411" y="0"/>
                    </a:moveTo>
                    <a:lnTo>
                      <a:pt x="0" y="5048"/>
                    </a:lnTo>
                    <a:lnTo>
                      <a:pt x="10411" y="10000"/>
                    </a:lnTo>
                    <a:lnTo>
                      <a:pt x="10411" y="0"/>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851" name="Freeform 20"/>
              <p:cNvSpPr/>
              <p:nvPr/>
            </p:nvSpPr>
            <p:spPr bwMode="auto">
              <a:xfrm>
                <a:off x="8604068" y="4638161"/>
                <a:ext cx="922827" cy="2684004"/>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 name="connsiteX0" fmla="*/ 10000 w 10000"/>
                  <a:gd name="connsiteY0" fmla="*/ 0 h 10000"/>
                  <a:gd name="connsiteX1" fmla="*/ 0 w 10000"/>
                  <a:gd name="connsiteY1" fmla="*/ 4751 h 10000"/>
                  <a:gd name="connsiteX2" fmla="*/ 10000 w 10000"/>
                  <a:gd name="connsiteY2" fmla="*/ 10000 h 10000"/>
                  <a:gd name="connsiteX3" fmla="*/ 10000 w 10000"/>
                  <a:gd name="connsiteY3" fmla="*/ 0 h 10000"/>
                  <a:gd name="connsiteX0-1" fmla="*/ 6663 w 6663"/>
                  <a:gd name="connsiteY0-2" fmla="*/ 0 h 10000"/>
                  <a:gd name="connsiteX1-3" fmla="*/ 0 w 6663"/>
                  <a:gd name="connsiteY1-4" fmla="*/ 4986 h 10000"/>
                  <a:gd name="connsiteX2-5" fmla="*/ 6663 w 6663"/>
                  <a:gd name="connsiteY2-6" fmla="*/ 10000 h 10000"/>
                  <a:gd name="connsiteX3-7" fmla="*/ 6663 w 6663"/>
                  <a:gd name="connsiteY3-8" fmla="*/ 0 h 10000"/>
                  <a:gd name="connsiteX0-9" fmla="*/ 10411 w 10411"/>
                  <a:gd name="connsiteY0-10" fmla="*/ 0 h 10000"/>
                  <a:gd name="connsiteX1-11" fmla="*/ 0 w 10411"/>
                  <a:gd name="connsiteY1-12" fmla="*/ 5048 h 10000"/>
                  <a:gd name="connsiteX2-13" fmla="*/ 10411 w 10411"/>
                  <a:gd name="connsiteY2-14" fmla="*/ 10000 h 10000"/>
                  <a:gd name="connsiteX3-15" fmla="*/ 10411 w 10411"/>
                  <a:gd name="connsiteY3-16" fmla="*/ 0 h 10000"/>
                </a:gdLst>
                <a:ahLst/>
                <a:cxnLst>
                  <a:cxn ang="0">
                    <a:pos x="connsiteX0-1" y="connsiteY0-2"/>
                  </a:cxn>
                  <a:cxn ang="0">
                    <a:pos x="connsiteX1-3" y="connsiteY1-4"/>
                  </a:cxn>
                  <a:cxn ang="0">
                    <a:pos x="connsiteX2-5" y="connsiteY2-6"/>
                  </a:cxn>
                  <a:cxn ang="0">
                    <a:pos x="connsiteX3-7" y="connsiteY3-8"/>
                  </a:cxn>
                </a:cxnLst>
                <a:rect l="l" t="t" r="r" b="b"/>
                <a:pathLst>
                  <a:path w="10411" h="10000">
                    <a:moveTo>
                      <a:pt x="10411" y="0"/>
                    </a:moveTo>
                    <a:lnTo>
                      <a:pt x="0" y="5048"/>
                    </a:lnTo>
                    <a:lnTo>
                      <a:pt x="10411" y="10000"/>
                    </a:lnTo>
                    <a:lnTo>
                      <a:pt x="10411" y="0"/>
                    </a:lnTo>
                    <a:close/>
                  </a:path>
                </a:pathLst>
              </a:custGeom>
              <a:solidFill>
                <a:srgbClr val="016952"/>
              </a:solidFill>
              <a:ln>
                <a:noFill/>
              </a:ln>
            </p:spPr>
            <p:txBody>
              <a:bodyPr vert="horz" wrap="square" lIns="91440" tIns="45720" rIns="91440" bIns="45720" numCol="1" anchor="t" anchorCtr="0" compatLnSpc="1"/>
              <a:lstStyle/>
              <a:p>
                <a:endParaRPr lang="zh-CN" altLang="en-US"/>
              </a:p>
            </p:txBody>
          </p:sp>
        </p:grpSp>
      </p:grpSp>
      <p:sp>
        <p:nvSpPr>
          <p:cNvPr id="1048852" name="矩形 39"/>
          <p:cNvSpPr/>
          <p:nvPr/>
        </p:nvSpPr>
        <p:spPr>
          <a:xfrm>
            <a:off x="3645042" y="2104348"/>
            <a:ext cx="4684296" cy="646331"/>
          </a:xfrm>
          <a:prstGeom prst="rect">
            <a:avLst/>
          </a:prstGeom>
        </p:spPr>
        <p:txBody>
          <a:bodyPr wrap="none">
            <a:spAutoFit/>
          </a:bodyPr>
          <a:lstStyle/>
          <a:p>
            <a:r>
              <a:rPr lang="en-US" altLang="zh-CN" sz="3600" dirty="0" smtClean="0">
                <a:solidFill>
                  <a:srgbClr val="9C3D41"/>
                </a:solidFill>
                <a:latin typeface="Impact" panose="020B0806030902050204" pitchFamily="34" charset="0"/>
                <a:ea typeface="微软雅黑" panose="020B0503020204020204" pitchFamily="34" charset="-122"/>
              </a:rPr>
              <a:t>Click Here To Add A Title</a:t>
            </a:r>
            <a:endParaRPr lang="zh-CN" altLang="en-US" sz="3600" dirty="0">
              <a:solidFill>
                <a:srgbClr val="9C3D41"/>
              </a:solidFill>
              <a:latin typeface="Impact" panose="020B0806030902050204" pitchFamily="34" charset="0"/>
              <a:ea typeface="微软雅黑" panose="020B0503020204020204" pitchFamily="34" charset="-122"/>
            </a:endParaRPr>
          </a:p>
        </p:txBody>
      </p:sp>
      <p:sp>
        <p:nvSpPr>
          <p:cNvPr id="1048853" name="矩形 40"/>
          <p:cNvSpPr/>
          <p:nvPr/>
        </p:nvSpPr>
        <p:spPr>
          <a:xfrm>
            <a:off x="3419481" y="2980155"/>
            <a:ext cx="5246255" cy="337185"/>
          </a:xfrm>
          <a:prstGeom prst="rect">
            <a:avLst/>
          </a:prstGeom>
        </p:spPr>
        <p:txBody>
          <a:bodyPr wrap="square">
            <a:spAutoFit/>
          </a:bodyPr>
          <a:lstStyle/>
          <a:p>
            <a:pPr algn="ctr"/>
            <a:r>
              <a:rPr lang="en-US" altLang="zh-CN" sz="1600" dirty="0" smtClean="0">
                <a:latin typeface="微软雅黑" panose="020B0503020204020204" pitchFamily="34" charset="-122"/>
                <a:ea typeface="微软雅黑" panose="020B0503020204020204" pitchFamily="34" charset="-122"/>
                <a:sym typeface="+mn-ea"/>
              </a:rPr>
              <a:t>Welcome to use WPS original template. </a:t>
            </a:r>
            <a:endParaRPr lang="zh-CN" altLang="en-US" sz="1600" dirty="0">
              <a:latin typeface="Kozuka Gothic Pro EL" panose="020B0200000000000000" pitchFamily="34" charset="-128"/>
              <a:ea typeface="Kozuka Gothic Pro EL" panose="020B0200000000000000" pitchFamily="34" charset="-128"/>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KSO_Shape"/>
          <p:cNvGrpSpPr/>
          <p:nvPr/>
        </p:nvGrpSpPr>
        <p:grpSpPr bwMode="auto">
          <a:xfrm>
            <a:off x="495682" y="738001"/>
            <a:ext cx="7005270" cy="5781845"/>
            <a:chOff x="1331640" y="1268760"/>
            <a:chExt cx="5832647" cy="4819363"/>
          </a:xfrm>
          <a:solidFill>
            <a:schemeClr val="bg1">
              <a:lumMod val="85000"/>
              <a:alpha val="75000"/>
            </a:schemeClr>
          </a:solidFill>
        </p:grpSpPr>
        <p:sp>
          <p:nvSpPr>
            <p:cNvPr id="1048854" name="内蒙古"/>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3175">
              <a:solidFill>
                <a:schemeClr val="bg1"/>
              </a:solidFill>
              <a:round/>
            </a:ln>
          </p:spPr>
          <p:txBody>
            <a:bodyPr/>
            <a:lstStyle/>
            <a:p>
              <a:endParaRPr lang="zh-CN" altLang="en-US"/>
            </a:p>
          </p:txBody>
        </p:sp>
        <p:sp>
          <p:nvSpPr>
            <p:cNvPr id="1048855" name="甘肃"/>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3175">
              <a:solidFill>
                <a:schemeClr val="bg1"/>
              </a:solidFill>
              <a:round/>
            </a:ln>
          </p:spPr>
          <p:txBody>
            <a:bodyPr/>
            <a:lstStyle/>
            <a:p>
              <a:endParaRPr lang="zh-CN" altLang="en-US"/>
            </a:p>
          </p:txBody>
        </p:sp>
        <p:sp>
          <p:nvSpPr>
            <p:cNvPr id="1048856" name="宁夏"/>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3175">
              <a:solidFill>
                <a:schemeClr val="bg1"/>
              </a:solidFill>
              <a:round/>
            </a:ln>
          </p:spPr>
          <p:txBody>
            <a:bodyPr/>
            <a:lstStyle/>
            <a:p>
              <a:endParaRPr lang="zh-CN" altLang="en-US"/>
            </a:p>
          </p:txBody>
        </p:sp>
        <p:sp>
          <p:nvSpPr>
            <p:cNvPr id="1048857" name="新疆"/>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3175">
              <a:solidFill>
                <a:schemeClr val="bg1"/>
              </a:solidFill>
              <a:round/>
            </a:ln>
          </p:spPr>
          <p:txBody>
            <a:bodyPr/>
            <a:lstStyle/>
            <a:p>
              <a:endParaRPr lang="zh-CN" altLang="en-US"/>
            </a:p>
          </p:txBody>
        </p:sp>
        <p:sp>
          <p:nvSpPr>
            <p:cNvPr id="1048858" name="青海"/>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016952"/>
            </a:solidFill>
            <a:ln w="3175">
              <a:noFill/>
              <a:round/>
            </a:ln>
          </p:spPr>
          <p:txBody>
            <a:bodyPr/>
            <a:lstStyle/>
            <a:p>
              <a:endParaRPr lang="zh-CN" altLang="en-US"/>
            </a:p>
          </p:txBody>
        </p:sp>
        <p:sp>
          <p:nvSpPr>
            <p:cNvPr id="1048859" name="四川"/>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3175">
              <a:solidFill>
                <a:schemeClr val="bg1"/>
              </a:solidFill>
              <a:round/>
            </a:ln>
          </p:spPr>
          <p:txBody>
            <a:bodyPr/>
            <a:lstStyle/>
            <a:p>
              <a:endParaRPr lang="zh-CN" altLang="en-US"/>
            </a:p>
          </p:txBody>
        </p:sp>
        <p:sp>
          <p:nvSpPr>
            <p:cNvPr id="1048860" name="西藏"/>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3175">
              <a:solidFill>
                <a:schemeClr val="bg1"/>
              </a:solidFill>
              <a:round/>
            </a:ln>
          </p:spPr>
          <p:txBody>
            <a:bodyPr/>
            <a:lstStyle/>
            <a:p>
              <a:endParaRPr lang="zh-CN" altLang="en-US"/>
            </a:p>
          </p:txBody>
        </p:sp>
        <p:sp>
          <p:nvSpPr>
            <p:cNvPr id="1048861" name="云南"/>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3175">
              <a:solidFill>
                <a:schemeClr val="bg1"/>
              </a:solidFill>
              <a:round/>
            </a:ln>
          </p:spPr>
          <p:txBody>
            <a:bodyPr/>
            <a:lstStyle/>
            <a:p>
              <a:endParaRPr lang="zh-CN" altLang="en-US"/>
            </a:p>
          </p:txBody>
        </p:sp>
        <p:sp>
          <p:nvSpPr>
            <p:cNvPr id="1048862" name="贵州"/>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3175">
              <a:noFill/>
              <a:round/>
            </a:ln>
          </p:spPr>
          <p:txBody>
            <a:bodyPr/>
            <a:lstStyle/>
            <a:p>
              <a:endParaRPr lang="zh-CN" altLang="en-US"/>
            </a:p>
          </p:txBody>
        </p:sp>
        <p:sp>
          <p:nvSpPr>
            <p:cNvPr id="1048863" name="广西"/>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3175">
              <a:solidFill>
                <a:schemeClr val="bg1"/>
              </a:solidFill>
              <a:round/>
            </a:ln>
          </p:spPr>
          <p:txBody>
            <a:bodyPr/>
            <a:lstStyle/>
            <a:p>
              <a:endParaRPr lang="zh-CN" altLang="en-US"/>
            </a:p>
          </p:txBody>
        </p:sp>
        <p:sp>
          <p:nvSpPr>
            <p:cNvPr id="1048864" name="重庆"/>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3175">
              <a:solidFill>
                <a:schemeClr val="bg1"/>
              </a:solidFill>
              <a:round/>
            </a:ln>
          </p:spPr>
          <p:txBody>
            <a:bodyPr/>
            <a:lstStyle/>
            <a:p>
              <a:endParaRPr lang="zh-CN" altLang="en-US"/>
            </a:p>
          </p:txBody>
        </p:sp>
        <p:sp>
          <p:nvSpPr>
            <p:cNvPr id="1048865" name="陕西"/>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3175">
              <a:solidFill>
                <a:schemeClr val="bg1"/>
              </a:solidFill>
              <a:round/>
            </a:ln>
          </p:spPr>
          <p:txBody>
            <a:bodyPr/>
            <a:lstStyle/>
            <a:p>
              <a:endParaRPr lang="zh-CN" altLang="en-US"/>
            </a:p>
          </p:txBody>
        </p:sp>
        <p:sp>
          <p:nvSpPr>
            <p:cNvPr id="1048866" name="山西"/>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rgbClr val="E8A94A"/>
            </a:solidFill>
            <a:ln w="3175">
              <a:noFill/>
              <a:round/>
            </a:ln>
          </p:spPr>
          <p:txBody>
            <a:bodyPr/>
            <a:lstStyle/>
            <a:p>
              <a:endParaRPr lang="zh-CN" altLang="en-US"/>
            </a:p>
          </p:txBody>
        </p:sp>
        <p:sp>
          <p:nvSpPr>
            <p:cNvPr id="1048867" name="湖南"/>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rgbClr val="00A28A"/>
            </a:solidFill>
            <a:ln w="3175">
              <a:noFill/>
              <a:round/>
            </a:ln>
          </p:spPr>
          <p:txBody>
            <a:bodyPr/>
            <a:lstStyle/>
            <a:p>
              <a:endParaRPr lang="zh-CN" altLang="en-US"/>
            </a:p>
          </p:txBody>
        </p:sp>
        <p:sp>
          <p:nvSpPr>
            <p:cNvPr id="1048868" name="湖北"/>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3175">
              <a:solidFill>
                <a:schemeClr val="bg1"/>
              </a:solidFill>
              <a:round/>
            </a:ln>
          </p:spPr>
          <p:txBody>
            <a:bodyPr/>
            <a:lstStyle/>
            <a:p>
              <a:endParaRPr lang="zh-CN" altLang="en-US"/>
            </a:p>
          </p:txBody>
        </p:sp>
        <p:sp>
          <p:nvSpPr>
            <p:cNvPr id="1048869" name="广东"/>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3175">
              <a:solidFill>
                <a:schemeClr val="bg1"/>
              </a:solidFill>
              <a:round/>
            </a:ln>
          </p:spPr>
          <p:txBody>
            <a:bodyPr/>
            <a:lstStyle/>
            <a:p>
              <a:endParaRPr lang="zh-CN" altLang="en-US"/>
            </a:p>
          </p:txBody>
        </p:sp>
        <p:sp>
          <p:nvSpPr>
            <p:cNvPr id="1048870" name="江西"/>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3175">
              <a:noFill/>
              <a:round/>
            </a:ln>
          </p:spPr>
          <p:txBody>
            <a:bodyPr/>
            <a:lstStyle/>
            <a:p>
              <a:endParaRPr lang="zh-CN" altLang="en-US"/>
            </a:p>
          </p:txBody>
        </p:sp>
        <p:sp>
          <p:nvSpPr>
            <p:cNvPr id="1048871" name="福建"/>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3175">
              <a:solidFill>
                <a:schemeClr val="bg1"/>
              </a:solidFill>
              <a:round/>
            </a:ln>
          </p:spPr>
          <p:txBody>
            <a:bodyPr/>
            <a:lstStyle/>
            <a:p>
              <a:endParaRPr lang="zh-CN" altLang="en-US"/>
            </a:p>
          </p:txBody>
        </p:sp>
        <p:sp>
          <p:nvSpPr>
            <p:cNvPr id="1048872" name="浙江"/>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rgbClr val="E93F49"/>
            </a:solidFill>
            <a:ln w="3175">
              <a:noFill/>
              <a:round/>
            </a:ln>
          </p:spPr>
          <p:txBody>
            <a:bodyPr/>
            <a:lstStyle/>
            <a:p>
              <a:endParaRPr lang="zh-CN" altLang="en-US"/>
            </a:p>
          </p:txBody>
        </p:sp>
        <p:sp>
          <p:nvSpPr>
            <p:cNvPr id="1048873" name="安徽"/>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3175">
              <a:solidFill>
                <a:schemeClr val="bg1"/>
              </a:solidFill>
              <a:round/>
            </a:ln>
          </p:spPr>
          <p:txBody>
            <a:bodyPr/>
            <a:lstStyle/>
            <a:p>
              <a:endParaRPr lang="zh-CN" altLang="en-US"/>
            </a:p>
          </p:txBody>
        </p:sp>
        <p:sp>
          <p:nvSpPr>
            <p:cNvPr id="1048874" name="天津"/>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3175">
              <a:solidFill>
                <a:schemeClr val="bg1"/>
              </a:solidFill>
              <a:round/>
            </a:ln>
          </p:spPr>
          <p:txBody>
            <a:bodyPr/>
            <a:lstStyle/>
            <a:p>
              <a:endParaRPr lang="zh-CN" altLang="en-US"/>
            </a:p>
          </p:txBody>
        </p:sp>
        <p:sp>
          <p:nvSpPr>
            <p:cNvPr id="1048875" name="北京"/>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3175">
              <a:solidFill>
                <a:schemeClr val="bg1"/>
              </a:solidFill>
              <a:round/>
            </a:ln>
          </p:spPr>
          <p:txBody>
            <a:bodyPr/>
            <a:lstStyle/>
            <a:p>
              <a:endParaRPr lang="zh-CN" altLang="en-US"/>
            </a:p>
          </p:txBody>
        </p:sp>
        <p:sp>
          <p:nvSpPr>
            <p:cNvPr id="1048876" name="辽宁"/>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3175">
              <a:solidFill>
                <a:schemeClr val="bg1"/>
              </a:solidFill>
              <a:round/>
            </a:ln>
          </p:spPr>
          <p:txBody>
            <a:bodyPr/>
            <a:lstStyle/>
            <a:p>
              <a:endParaRPr lang="zh-CN" altLang="en-US"/>
            </a:p>
          </p:txBody>
        </p:sp>
        <p:sp>
          <p:nvSpPr>
            <p:cNvPr id="1048877" name="吉林"/>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3175">
              <a:solidFill>
                <a:schemeClr val="bg1"/>
              </a:solidFill>
              <a:round/>
            </a:ln>
          </p:spPr>
          <p:txBody>
            <a:bodyPr/>
            <a:lstStyle/>
            <a:p>
              <a:endParaRPr lang="zh-CN" altLang="en-US"/>
            </a:p>
          </p:txBody>
        </p:sp>
        <p:sp>
          <p:nvSpPr>
            <p:cNvPr id="1048878" name="黑龙江"/>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3175">
              <a:solidFill>
                <a:schemeClr val="bg1"/>
              </a:solidFill>
              <a:round/>
            </a:ln>
          </p:spPr>
          <p:txBody>
            <a:bodyPr/>
            <a:lstStyle/>
            <a:p>
              <a:endParaRPr lang="zh-CN" altLang="en-US"/>
            </a:p>
          </p:txBody>
        </p:sp>
        <p:sp>
          <p:nvSpPr>
            <p:cNvPr id="1048879" name="山东"/>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3175">
              <a:solidFill>
                <a:schemeClr val="bg1"/>
              </a:solidFill>
              <a:round/>
            </a:ln>
          </p:spPr>
          <p:txBody>
            <a:bodyPr/>
            <a:lstStyle/>
            <a:p>
              <a:endParaRPr lang="zh-CN" altLang="en-US"/>
            </a:p>
          </p:txBody>
        </p:sp>
        <p:sp>
          <p:nvSpPr>
            <p:cNvPr id="1048880" name="上海"/>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3175">
              <a:solidFill>
                <a:schemeClr val="bg1"/>
              </a:solidFill>
              <a:round/>
            </a:ln>
          </p:spPr>
          <p:txBody>
            <a:bodyPr/>
            <a:lstStyle/>
            <a:p>
              <a:endParaRPr lang="zh-CN" altLang="en-US"/>
            </a:p>
          </p:txBody>
        </p:sp>
        <p:sp>
          <p:nvSpPr>
            <p:cNvPr id="1048881" name="江苏"/>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3175">
              <a:solidFill>
                <a:schemeClr val="bg1"/>
              </a:solidFill>
              <a:round/>
            </a:ln>
          </p:spPr>
          <p:txBody>
            <a:bodyPr/>
            <a:lstStyle/>
            <a:p>
              <a:endParaRPr lang="zh-CN" altLang="en-US"/>
            </a:p>
          </p:txBody>
        </p:sp>
        <p:sp>
          <p:nvSpPr>
            <p:cNvPr id="1048882" name="河北"/>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3175">
              <a:solidFill>
                <a:schemeClr val="bg1"/>
              </a:solidFill>
              <a:round/>
            </a:ln>
          </p:spPr>
          <p:txBody>
            <a:bodyPr/>
            <a:lstStyle/>
            <a:p>
              <a:endParaRPr lang="zh-CN" altLang="en-US"/>
            </a:p>
          </p:txBody>
        </p:sp>
        <p:sp>
          <p:nvSpPr>
            <p:cNvPr id="1048883" name="河南"/>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3175">
              <a:noFill/>
              <a:round/>
            </a:ln>
          </p:spPr>
          <p:txBody>
            <a:bodyPr/>
            <a:lstStyle/>
            <a:p>
              <a:endParaRPr lang="zh-CN" altLang="en-US"/>
            </a:p>
          </p:txBody>
        </p:sp>
        <p:sp>
          <p:nvSpPr>
            <p:cNvPr id="1048884" name="台湾"/>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3175">
              <a:noFill/>
              <a:round/>
            </a:ln>
          </p:spPr>
          <p:txBody>
            <a:bodyPr/>
            <a:lstStyle/>
            <a:p>
              <a:endParaRPr lang="zh-CN" altLang="en-US"/>
            </a:p>
          </p:txBody>
        </p:sp>
        <p:sp>
          <p:nvSpPr>
            <p:cNvPr id="1048885" name="海南"/>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3175">
              <a:solidFill>
                <a:schemeClr val="bg1"/>
              </a:solidFill>
              <a:round/>
            </a:ln>
          </p:spPr>
          <p:txBody>
            <a:bodyPr/>
            <a:lstStyle/>
            <a:p>
              <a:endParaRPr lang="zh-CN" altLang="en-US"/>
            </a:p>
          </p:txBody>
        </p:sp>
      </p:grpSp>
      <p:sp>
        <p:nvSpPr>
          <p:cNvPr id="1048886" name="矩形 44"/>
          <p:cNvSpPr/>
          <p:nvPr/>
        </p:nvSpPr>
        <p:spPr>
          <a:xfrm>
            <a:off x="7784000" y="3163552"/>
            <a:ext cx="3191899" cy="461665"/>
          </a:xfrm>
          <a:prstGeom prst="rect">
            <a:avLst/>
          </a:prstGeom>
        </p:spPr>
        <p:txBody>
          <a:bodyPr wrap="none">
            <a:spAutoFit/>
          </a:bodyPr>
          <a:lstStyle/>
          <a:p>
            <a:r>
              <a:rPr lang="en-US" altLang="zh-CN" sz="2400" dirty="0" smtClean="0">
                <a:solidFill>
                  <a:srgbClr val="E93F49"/>
                </a:solidFill>
                <a:latin typeface="Impact" panose="020B0806030902050204" pitchFamily="34" charset="0"/>
                <a:ea typeface="微软雅黑" panose="020B0503020204020204" pitchFamily="34" charset="-122"/>
              </a:rPr>
              <a:t>Click Here To Add A Title</a:t>
            </a:r>
            <a:endParaRPr lang="zh-CN" altLang="en-US" sz="2400" dirty="0">
              <a:solidFill>
                <a:srgbClr val="E93F49"/>
              </a:solidFill>
              <a:latin typeface="Impact" panose="020B0806030902050204" pitchFamily="34" charset="0"/>
              <a:ea typeface="微软雅黑" panose="020B0503020204020204" pitchFamily="34" charset="-122"/>
            </a:endParaRPr>
          </a:p>
        </p:txBody>
      </p:sp>
      <p:sp>
        <p:nvSpPr>
          <p:cNvPr id="1048887" name="矩形 45"/>
          <p:cNvSpPr/>
          <p:nvPr/>
        </p:nvSpPr>
        <p:spPr>
          <a:xfrm>
            <a:off x="7784000" y="3576599"/>
            <a:ext cx="3543936" cy="349959"/>
          </a:xfrm>
          <a:prstGeom prst="rect">
            <a:avLst/>
          </a:prstGeom>
        </p:spPr>
        <p:txBody>
          <a:bodyPr wrap="square">
            <a:spAutoFit/>
          </a:bodyPr>
          <a:lstStyle/>
          <a:p>
            <a:r>
              <a:rPr lang="en-US" altLang="zh-CN" sz="1600" dirty="0" smtClean="0">
                <a:solidFill>
                  <a:schemeClr val="bg1">
                    <a:lumMod val="65000"/>
                  </a:schemeClr>
                </a:solidFill>
              </a:rPr>
              <a:t>Welcome to use WPS original template</a:t>
            </a:r>
          </a:p>
        </p:txBody>
      </p:sp>
      <p:sp>
        <p:nvSpPr>
          <p:cNvPr id="1048888" name="矩形 46"/>
          <p:cNvSpPr/>
          <p:nvPr/>
        </p:nvSpPr>
        <p:spPr>
          <a:xfrm>
            <a:off x="7784000" y="4136555"/>
            <a:ext cx="3191899" cy="461665"/>
          </a:xfrm>
          <a:prstGeom prst="rect">
            <a:avLst/>
          </a:prstGeom>
        </p:spPr>
        <p:txBody>
          <a:bodyPr wrap="none">
            <a:spAutoFit/>
          </a:bodyPr>
          <a:lstStyle/>
          <a:p>
            <a:r>
              <a:rPr lang="en-US" altLang="zh-CN" sz="2400" dirty="0" smtClean="0">
                <a:solidFill>
                  <a:srgbClr val="00A28A"/>
                </a:solidFill>
                <a:latin typeface="Impact" panose="020B0806030902050204" pitchFamily="34" charset="0"/>
                <a:ea typeface="微软雅黑" panose="020B0503020204020204" pitchFamily="34" charset="-122"/>
              </a:rPr>
              <a:t>Click Here To Add A Title</a:t>
            </a:r>
            <a:endParaRPr lang="zh-CN" altLang="en-US" sz="2400" dirty="0">
              <a:solidFill>
                <a:srgbClr val="00A28A"/>
              </a:solidFill>
              <a:latin typeface="Impact" panose="020B0806030902050204" pitchFamily="34" charset="0"/>
              <a:ea typeface="微软雅黑" panose="020B0503020204020204" pitchFamily="34" charset="-122"/>
            </a:endParaRPr>
          </a:p>
        </p:txBody>
      </p:sp>
      <p:sp>
        <p:nvSpPr>
          <p:cNvPr id="1048889" name="矩形 47"/>
          <p:cNvSpPr/>
          <p:nvPr/>
        </p:nvSpPr>
        <p:spPr>
          <a:xfrm>
            <a:off x="7784000" y="4549602"/>
            <a:ext cx="3543936" cy="349959"/>
          </a:xfrm>
          <a:prstGeom prst="rect">
            <a:avLst/>
          </a:prstGeom>
        </p:spPr>
        <p:txBody>
          <a:bodyPr wrap="square">
            <a:spAutoFit/>
          </a:bodyPr>
          <a:lstStyle/>
          <a:p>
            <a:r>
              <a:rPr lang="en-US" altLang="zh-CN" sz="1600" dirty="0" smtClean="0">
                <a:solidFill>
                  <a:schemeClr val="bg1">
                    <a:lumMod val="65000"/>
                  </a:schemeClr>
                </a:solidFill>
              </a:rPr>
              <a:t>Welcome to use WPS original template</a:t>
            </a:r>
          </a:p>
        </p:txBody>
      </p:sp>
      <p:sp>
        <p:nvSpPr>
          <p:cNvPr id="1048890" name="矩形 48"/>
          <p:cNvSpPr/>
          <p:nvPr/>
        </p:nvSpPr>
        <p:spPr>
          <a:xfrm>
            <a:off x="7784000" y="5109558"/>
            <a:ext cx="3191899" cy="461665"/>
          </a:xfrm>
          <a:prstGeom prst="rect">
            <a:avLst/>
          </a:prstGeom>
        </p:spPr>
        <p:txBody>
          <a:bodyPr wrap="none">
            <a:spAutoFit/>
          </a:bodyPr>
          <a:lstStyle/>
          <a:p>
            <a:r>
              <a:rPr lang="en-US" altLang="zh-CN" sz="2400" dirty="0" smtClean="0">
                <a:solidFill>
                  <a:srgbClr val="9C3D41"/>
                </a:solidFill>
                <a:latin typeface="Impact" panose="020B0806030902050204" pitchFamily="34" charset="0"/>
                <a:ea typeface="微软雅黑" panose="020B0503020204020204" pitchFamily="34" charset="-122"/>
              </a:rPr>
              <a:t>Click Here To Add A Title</a:t>
            </a:r>
            <a:endParaRPr lang="zh-CN" altLang="en-US" sz="2400" dirty="0">
              <a:solidFill>
                <a:srgbClr val="9C3D41"/>
              </a:solidFill>
              <a:latin typeface="Impact" panose="020B0806030902050204" pitchFamily="34" charset="0"/>
              <a:ea typeface="微软雅黑" panose="020B0503020204020204" pitchFamily="34" charset="-122"/>
            </a:endParaRPr>
          </a:p>
        </p:txBody>
      </p:sp>
      <p:sp>
        <p:nvSpPr>
          <p:cNvPr id="1048891" name="矩形 49"/>
          <p:cNvSpPr/>
          <p:nvPr/>
        </p:nvSpPr>
        <p:spPr>
          <a:xfrm>
            <a:off x="7784000" y="5522605"/>
            <a:ext cx="3543936" cy="349959"/>
          </a:xfrm>
          <a:prstGeom prst="rect">
            <a:avLst/>
          </a:prstGeom>
        </p:spPr>
        <p:txBody>
          <a:bodyPr wrap="square">
            <a:spAutoFit/>
          </a:bodyPr>
          <a:lstStyle/>
          <a:p>
            <a:r>
              <a:rPr lang="en-US" altLang="zh-CN" sz="1600" dirty="0" smtClean="0">
                <a:solidFill>
                  <a:schemeClr val="bg1">
                    <a:lumMod val="65000"/>
                  </a:schemeClr>
                </a:solidFill>
              </a:rPr>
              <a:t>Welcome to use WPS original template</a:t>
            </a:r>
          </a:p>
        </p:txBody>
      </p:sp>
      <p:sp>
        <p:nvSpPr>
          <p:cNvPr id="1048892" name="矩形 50"/>
          <p:cNvSpPr/>
          <p:nvPr/>
        </p:nvSpPr>
        <p:spPr>
          <a:xfrm>
            <a:off x="7793033" y="2190549"/>
            <a:ext cx="3191899" cy="461665"/>
          </a:xfrm>
          <a:prstGeom prst="rect">
            <a:avLst/>
          </a:prstGeom>
        </p:spPr>
        <p:txBody>
          <a:bodyPr wrap="none">
            <a:spAutoFit/>
          </a:bodyPr>
          <a:lstStyle/>
          <a:p>
            <a:r>
              <a:rPr lang="en-US" altLang="zh-CN" sz="2400" dirty="0" smtClean="0">
                <a:solidFill>
                  <a:srgbClr val="E8A94A"/>
                </a:solidFill>
                <a:latin typeface="Impact" panose="020B0806030902050204" pitchFamily="34" charset="0"/>
                <a:ea typeface="微软雅黑" panose="020B0503020204020204" pitchFamily="34" charset="-122"/>
              </a:rPr>
              <a:t>Click Here To Add A Title</a:t>
            </a:r>
            <a:endParaRPr lang="zh-CN" altLang="en-US" sz="2400" dirty="0">
              <a:solidFill>
                <a:srgbClr val="E8A94A"/>
              </a:solidFill>
              <a:latin typeface="Impact" panose="020B0806030902050204" pitchFamily="34" charset="0"/>
              <a:ea typeface="微软雅黑" panose="020B0503020204020204" pitchFamily="34" charset="-122"/>
            </a:endParaRPr>
          </a:p>
        </p:txBody>
      </p:sp>
      <p:sp>
        <p:nvSpPr>
          <p:cNvPr id="1048893" name="矩形 51"/>
          <p:cNvSpPr/>
          <p:nvPr/>
        </p:nvSpPr>
        <p:spPr>
          <a:xfrm>
            <a:off x="7793033" y="2603596"/>
            <a:ext cx="3543936" cy="349959"/>
          </a:xfrm>
          <a:prstGeom prst="rect">
            <a:avLst/>
          </a:prstGeom>
        </p:spPr>
        <p:txBody>
          <a:bodyPr wrap="square">
            <a:spAutoFit/>
          </a:bodyPr>
          <a:lstStyle/>
          <a:p>
            <a:r>
              <a:rPr lang="en-US" altLang="zh-CN" sz="1600" dirty="0" smtClean="0">
                <a:solidFill>
                  <a:schemeClr val="bg1">
                    <a:lumMod val="65000"/>
                  </a:schemeClr>
                </a:solidFill>
              </a:rPr>
              <a:t>Welcome to use WPS original template</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1"/>
          <p:cNvGrpSpPr/>
          <p:nvPr/>
        </p:nvGrpSpPr>
        <p:grpSpPr>
          <a:xfrm>
            <a:off x="471340" y="1130684"/>
            <a:ext cx="11062706" cy="5590626"/>
            <a:chOff x="714375" y="785813"/>
            <a:chExt cx="7767638" cy="3827463"/>
          </a:xfrm>
          <a:solidFill>
            <a:schemeClr val="bg1">
              <a:lumMod val="75000"/>
              <a:alpha val="75000"/>
            </a:schemeClr>
          </a:solidFill>
        </p:grpSpPr>
        <p:sp>
          <p:nvSpPr>
            <p:cNvPr id="1048894"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895"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896"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897"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898"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899"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0"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1"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2"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3"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4"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5"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6"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7"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8"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09"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0"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1"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2"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3"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4"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5"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6"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7"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8"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19"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0"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1"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2"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3"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4"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5"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6"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7"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8"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29"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0"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1"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2"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3"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4"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5"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6"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7"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8"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39"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0"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1"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2"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3"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4"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5"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6"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7"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8"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49"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0"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1"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2"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3"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4"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5"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6"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7"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8"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59"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0"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1"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2"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3"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4"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5"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6"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7"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8"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69"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0"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1"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2"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3"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4"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5"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6"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7"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8"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79"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0"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1"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2"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3"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4"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5"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6"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7"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8"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89"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0"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1"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2"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3"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4"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5"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6"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E8A94A"/>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7"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8"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8999"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0"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1"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2"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3"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4"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5"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6"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7"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8"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09"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0"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1"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2"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3"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4"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5"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E93F49"/>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6" name="Freeform 126"/>
            <p:cNvSpPr>
              <a:spLocks noEditPoints="1"/>
            </p:cNvSpPr>
            <p:nvPr/>
          </p:nvSpPr>
          <p:spPr bwMode="auto">
            <a:xfrm>
              <a:off x="4159250" y="2241550"/>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7"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8"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19"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0"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1"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9022"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3"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4"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5"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6"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7"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8"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29"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0"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1"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2"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00A28A"/>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3"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4"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5"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6"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7"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38"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9039"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0"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016952"/>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1"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2"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3"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4"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5"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6"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9047"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8"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49"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0"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1"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2"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3"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4"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5"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6"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7"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8"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59"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0"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1"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2"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3"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4"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9065"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grpSp>
      <p:grpSp>
        <p:nvGrpSpPr>
          <p:cNvPr id="87" name="Group 3"/>
          <p:cNvGrpSpPr/>
          <p:nvPr/>
        </p:nvGrpSpPr>
        <p:grpSpPr bwMode="auto">
          <a:xfrm flipH="1">
            <a:off x="2978857" y="3242561"/>
            <a:ext cx="415224" cy="416644"/>
            <a:chOff x="3607592" y="2403133"/>
            <a:chExt cx="718723" cy="718723"/>
          </a:xfrm>
        </p:grpSpPr>
        <p:sp>
          <p:nvSpPr>
            <p:cNvPr id="1049066" name="Oval 372"/>
            <p:cNvSpPr/>
            <p:nvPr/>
          </p:nvSpPr>
          <p:spPr>
            <a:xfrm>
              <a:off x="3607592" y="2403133"/>
              <a:ext cx="718723" cy="718723"/>
            </a:xfrm>
            <a:prstGeom prst="ellipse">
              <a:avLst/>
            </a:prstGeom>
            <a:solidFill>
              <a:schemeClr val="bg1">
                <a:alpha val="39000"/>
              </a:schemeClr>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67" name="Oval 373"/>
            <p:cNvSpPr/>
            <p:nvPr/>
          </p:nvSpPr>
          <p:spPr>
            <a:xfrm>
              <a:off x="3713076" y="2512466"/>
              <a:ext cx="498816" cy="500060"/>
            </a:xfrm>
            <a:prstGeom prst="ellipse">
              <a:avLst/>
            </a:prstGeom>
            <a:gradFill>
              <a:gsLst>
                <a:gs pos="0">
                  <a:schemeClr val="bg1"/>
                </a:gs>
                <a:gs pos="100000">
                  <a:schemeClr val="bg1">
                    <a:lumMod val="85000"/>
                  </a:schemeClr>
                </a:gs>
              </a:gsLst>
              <a:lin ang="5400000" scaled="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68" name="Oval 374"/>
            <p:cNvSpPr/>
            <p:nvPr/>
          </p:nvSpPr>
          <p:spPr>
            <a:xfrm>
              <a:off x="3852529" y="2646892"/>
              <a:ext cx="228847" cy="231210"/>
            </a:xfrm>
            <a:prstGeom prst="ellipse">
              <a:avLst/>
            </a:prstGeom>
            <a:solidFill>
              <a:srgbClr val="E93F49"/>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grpSp>
        <p:nvGrpSpPr>
          <p:cNvPr id="88" name="Group 3"/>
          <p:cNvGrpSpPr/>
          <p:nvPr/>
        </p:nvGrpSpPr>
        <p:grpSpPr bwMode="auto">
          <a:xfrm flipH="1">
            <a:off x="4132468" y="4782794"/>
            <a:ext cx="468354" cy="469956"/>
            <a:chOff x="3607592" y="2403133"/>
            <a:chExt cx="718723" cy="718723"/>
          </a:xfrm>
        </p:grpSpPr>
        <p:sp>
          <p:nvSpPr>
            <p:cNvPr id="1049069" name="Oval 372"/>
            <p:cNvSpPr/>
            <p:nvPr/>
          </p:nvSpPr>
          <p:spPr>
            <a:xfrm>
              <a:off x="3607592" y="2403133"/>
              <a:ext cx="718723" cy="718723"/>
            </a:xfrm>
            <a:prstGeom prst="ellipse">
              <a:avLst/>
            </a:prstGeom>
            <a:solidFill>
              <a:schemeClr val="bg1">
                <a:alpha val="39000"/>
              </a:schemeClr>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0" name="Oval 373"/>
            <p:cNvSpPr/>
            <p:nvPr/>
          </p:nvSpPr>
          <p:spPr>
            <a:xfrm>
              <a:off x="3713076" y="2512466"/>
              <a:ext cx="498816" cy="500060"/>
            </a:xfrm>
            <a:prstGeom prst="ellipse">
              <a:avLst/>
            </a:prstGeom>
            <a:gradFill>
              <a:gsLst>
                <a:gs pos="0">
                  <a:schemeClr val="bg1"/>
                </a:gs>
                <a:gs pos="100000">
                  <a:schemeClr val="bg1">
                    <a:lumMod val="85000"/>
                  </a:schemeClr>
                </a:gs>
              </a:gsLst>
              <a:lin ang="5400000" scaled="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1" name="Oval 374"/>
            <p:cNvSpPr/>
            <p:nvPr/>
          </p:nvSpPr>
          <p:spPr>
            <a:xfrm>
              <a:off x="3852529" y="2646892"/>
              <a:ext cx="228847" cy="231210"/>
            </a:xfrm>
            <a:prstGeom prst="ellipse">
              <a:avLst/>
            </a:prstGeom>
            <a:solidFill>
              <a:srgbClr val="E8A94A"/>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grpSp>
        <p:nvGrpSpPr>
          <p:cNvPr id="89" name="Group 3"/>
          <p:cNvGrpSpPr/>
          <p:nvPr/>
        </p:nvGrpSpPr>
        <p:grpSpPr bwMode="auto">
          <a:xfrm flipH="1">
            <a:off x="9209813" y="5489011"/>
            <a:ext cx="400185" cy="401554"/>
            <a:chOff x="3607592" y="2403133"/>
            <a:chExt cx="718723" cy="718723"/>
          </a:xfrm>
        </p:grpSpPr>
        <p:sp>
          <p:nvSpPr>
            <p:cNvPr id="1049072" name="Oval 372"/>
            <p:cNvSpPr/>
            <p:nvPr/>
          </p:nvSpPr>
          <p:spPr>
            <a:xfrm>
              <a:off x="3607592" y="2403133"/>
              <a:ext cx="718723" cy="718723"/>
            </a:xfrm>
            <a:prstGeom prst="ellipse">
              <a:avLst/>
            </a:prstGeom>
            <a:solidFill>
              <a:schemeClr val="bg1">
                <a:alpha val="39000"/>
              </a:schemeClr>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3" name="Oval 373"/>
            <p:cNvSpPr/>
            <p:nvPr/>
          </p:nvSpPr>
          <p:spPr>
            <a:xfrm>
              <a:off x="3713076" y="2512466"/>
              <a:ext cx="498816" cy="500060"/>
            </a:xfrm>
            <a:prstGeom prst="ellipse">
              <a:avLst/>
            </a:prstGeom>
            <a:gradFill>
              <a:gsLst>
                <a:gs pos="0">
                  <a:schemeClr val="bg1"/>
                </a:gs>
                <a:gs pos="100000">
                  <a:schemeClr val="bg1">
                    <a:lumMod val="85000"/>
                  </a:schemeClr>
                </a:gs>
              </a:gsLst>
              <a:lin ang="5400000" scaled="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4" name="Oval 374"/>
            <p:cNvSpPr/>
            <p:nvPr/>
          </p:nvSpPr>
          <p:spPr>
            <a:xfrm>
              <a:off x="3852529" y="2646892"/>
              <a:ext cx="228847" cy="231210"/>
            </a:xfrm>
            <a:prstGeom prst="ellipse">
              <a:avLst/>
            </a:prstGeom>
            <a:solidFill>
              <a:srgbClr val="016952"/>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grpSp>
        <p:nvGrpSpPr>
          <p:cNvPr id="90" name="Group 3"/>
          <p:cNvGrpSpPr/>
          <p:nvPr/>
        </p:nvGrpSpPr>
        <p:grpSpPr bwMode="auto">
          <a:xfrm flipH="1">
            <a:off x="8835289" y="3097327"/>
            <a:ext cx="709144" cy="711569"/>
            <a:chOff x="3607592" y="2403133"/>
            <a:chExt cx="718723" cy="718723"/>
          </a:xfrm>
        </p:grpSpPr>
        <p:sp>
          <p:nvSpPr>
            <p:cNvPr id="1049075" name="Oval 372"/>
            <p:cNvSpPr/>
            <p:nvPr/>
          </p:nvSpPr>
          <p:spPr>
            <a:xfrm>
              <a:off x="3607592" y="2403133"/>
              <a:ext cx="718723" cy="718723"/>
            </a:xfrm>
            <a:prstGeom prst="ellipse">
              <a:avLst/>
            </a:prstGeom>
            <a:solidFill>
              <a:schemeClr val="bg1">
                <a:alpha val="39000"/>
              </a:schemeClr>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6" name="Oval 373"/>
            <p:cNvSpPr/>
            <p:nvPr/>
          </p:nvSpPr>
          <p:spPr>
            <a:xfrm>
              <a:off x="3713076" y="2512466"/>
              <a:ext cx="498816" cy="500060"/>
            </a:xfrm>
            <a:prstGeom prst="ellipse">
              <a:avLst/>
            </a:prstGeom>
            <a:gradFill>
              <a:gsLst>
                <a:gs pos="0">
                  <a:schemeClr val="bg1"/>
                </a:gs>
                <a:gs pos="100000">
                  <a:schemeClr val="bg1">
                    <a:lumMod val="85000"/>
                  </a:schemeClr>
                </a:gs>
              </a:gsLst>
              <a:lin ang="5400000" scaled="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049077" name="Oval 374"/>
            <p:cNvSpPr/>
            <p:nvPr/>
          </p:nvSpPr>
          <p:spPr>
            <a:xfrm>
              <a:off x="3852529" y="2646892"/>
              <a:ext cx="228847" cy="231210"/>
            </a:xfrm>
            <a:prstGeom prst="ellipse">
              <a:avLst/>
            </a:prstGeom>
            <a:solidFill>
              <a:srgbClr val="00A28A"/>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b-NO" sz="1350">
                <a:solidFill>
                  <a:srgbClr val="FFFFFF"/>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1049078" name="任意多边形 195"/>
          <p:cNvSpPr/>
          <p:nvPr/>
        </p:nvSpPr>
        <p:spPr>
          <a:xfrm>
            <a:off x="3388996" y="2911940"/>
            <a:ext cx="5462398" cy="590512"/>
          </a:xfrm>
          <a:custGeom>
            <a:avLst/>
            <a:gdLst>
              <a:gd name="connsiteX0" fmla="*/ 0 w 5586047"/>
              <a:gd name="connsiteY0" fmla="*/ 0 h 41031"/>
              <a:gd name="connsiteX1" fmla="*/ 5586047 w 5586047"/>
              <a:gd name="connsiteY1" fmla="*/ 41031 h 41031"/>
              <a:gd name="connsiteX0-1" fmla="*/ 0 w 5586047"/>
              <a:gd name="connsiteY0-2" fmla="*/ 347952 h 388983"/>
              <a:gd name="connsiteX1-3" fmla="*/ 5586047 w 5586047"/>
              <a:gd name="connsiteY1-4" fmla="*/ 388983 h 388983"/>
              <a:gd name="connsiteX0-5" fmla="*/ 0 w 5586047"/>
              <a:gd name="connsiteY0-6" fmla="*/ 534939 h 575970"/>
              <a:gd name="connsiteX1-7" fmla="*/ 5586047 w 5586047"/>
              <a:gd name="connsiteY1-8" fmla="*/ 575970 h 575970"/>
              <a:gd name="connsiteX0-9" fmla="*/ 0 w 5586047"/>
              <a:gd name="connsiteY0-10" fmla="*/ 562848 h 603879"/>
              <a:gd name="connsiteX1-11" fmla="*/ 5586047 w 5586047"/>
              <a:gd name="connsiteY1-12" fmla="*/ 603879 h 603879"/>
            </a:gdLst>
            <a:ahLst/>
            <a:cxnLst>
              <a:cxn ang="0">
                <a:pos x="connsiteX0-1" y="connsiteY0-2"/>
              </a:cxn>
              <a:cxn ang="0">
                <a:pos x="connsiteX1-3" y="connsiteY1-4"/>
              </a:cxn>
            </a:cxnLst>
            <a:rect l="l" t="t" r="r" b="b"/>
            <a:pathLst>
              <a:path w="5586047" h="603879">
                <a:moveTo>
                  <a:pt x="0" y="562848"/>
                </a:moveTo>
                <a:cubicBezTo>
                  <a:pt x="1609970" y="-56521"/>
                  <a:pt x="3407508" y="-324199"/>
                  <a:pt x="5586047" y="603879"/>
                </a:cubicBezTo>
              </a:path>
            </a:pathLst>
          </a:custGeom>
          <a:noFill/>
          <a:ln w="19050">
            <a:solidFill>
              <a:srgbClr val="00A2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79" name="任意多边形 370"/>
          <p:cNvSpPr/>
          <p:nvPr/>
        </p:nvSpPr>
        <p:spPr>
          <a:xfrm rot="1154146">
            <a:off x="3296207" y="3908108"/>
            <a:ext cx="6250179" cy="683196"/>
          </a:xfrm>
          <a:custGeom>
            <a:avLst/>
            <a:gdLst>
              <a:gd name="connsiteX0" fmla="*/ 0 w 5586047"/>
              <a:gd name="connsiteY0" fmla="*/ 0 h 41031"/>
              <a:gd name="connsiteX1" fmla="*/ 5586047 w 5586047"/>
              <a:gd name="connsiteY1" fmla="*/ 41031 h 41031"/>
              <a:gd name="connsiteX0-1" fmla="*/ 0 w 5586047"/>
              <a:gd name="connsiteY0-2" fmla="*/ 347952 h 388983"/>
              <a:gd name="connsiteX1-3" fmla="*/ 5586047 w 5586047"/>
              <a:gd name="connsiteY1-4" fmla="*/ 388983 h 388983"/>
              <a:gd name="connsiteX0-5" fmla="*/ 0 w 5586047"/>
              <a:gd name="connsiteY0-6" fmla="*/ 534939 h 575970"/>
              <a:gd name="connsiteX1-7" fmla="*/ 5586047 w 5586047"/>
              <a:gd name="connsiteY1-8" fmla="*/ 575970 h 575970"/>
              <a:gd name="connsiteX0-9" fmla="*/ 0 w 5586047"/>
              <a:gd name="connsiteY0-10" fmla="*/ 562848 h 603879"/>
              <a:gd name="connsiteX1-11" fmla="*/ 5586047 w 5586047"/>
              <a:gd name="connsiteY1-12" fmla="*/ 603879 h 603879"/>
            </a:gdLst>
            <a:ahLst/>
            <a:cxnLst>
              <a:cxn ang="0">
                <a:pos x="connsiteX0-1" y="connsiteY0-2"/>
              </a:cxn>
              <a:cxn ang="0">
                <a:pos x="connsiteX1-3" y="connsiteY1-4"/>
              </a:cxn>
            </a:cxnLst>
            <a:rect l="l" t="t" r="r" b="b"/>
            <a:pathLst>
              <a:path w="5586047" h="603879">
                <a:moveTo>
                  <a:pt x="0" y="562848"/>
                </a:moveTo>
                <a:cubicBezTo>
                  <a:pt x="1609970" y="-56521"/>
                  <a:pt x="3407508" y="-324199"/>
                  <a:pt x="5586047" y="603879"/>
                </a:cubicBezTo>
              </a:path>
            </a:pathLst>
          </a:custGeom>
          <a:noFill/>
          <a:ln w="19050">
            <a:solidFill>
              <a:srgbClr val="E93F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80" name="任意多边形 371"/>
          <p:cNvSpPr/>
          <p:nvPr/>
        </p:nvSpPr>
        <p:spPr>
          <a:xfrm rot="20539229">
            <a:off x="4348017" y="3623349"/>
            <a:ext cx="4517348" cy="590512"/>
          </a:xfrm>
          <a:custGeom>
            <a:avLst/>
            <a:gdLst>
              <a:gd name="connsiteX0" fmla="*/ 0 w 5586047"/>
              <a:gd name="connsiteY0" fmla="*/ 0 h 41031"/>
              <a:gd name="connsiteX1" fmla="*/ 5586047 w 5586047"/>
              <a:gd name="connsiteY1" fmla="*/ 41031 h 41031"/>
              <a:gd name="connsiteX0-1" fmla="*/ 0 w 5586047"/>
              <a:gd name="connsiteY0-2" fmla="*/ 347952 h 388983"/>
              <a:gd name="connsiteX1-3" fmla="*/ 5586047 w 5586047"/>
              <a:gd name="connsiteY1-4" fmla="*/ 388983 h 388983"/>
              <a:gd name="connsiteX0-5" fmla="*/ 0 w 5586047"/>
              <a:gd name="connsiteY0-6" fmla="*/ 534939 h 575970"/>
              <a:gd name="connsiteX1-7" fmla="*/ 5586047 w 5586047"/>
              <a:gd name="connsiteY1-8" fmla="*/ 575970 h 575970"/>
              <a:gd name="connsiteX0-9" fmla="*/ 0 w 5586047"/>
              <a:gd name="connsiteY0-10" fmla="*/ 562848 h 603879"/>
              <a:gd name="connsiteX1-11" fmla="*/ 5586047 w 5586047"/>
              <a:gd name="connsiteY1-12" fmla="*/ 603879 h 603879"/>
            </a:gdLst>
            <a:ahLst/>
            <a:cxnLst>
              <a:cxn ang="0">
                <a:pos x="connsiteX0-1" y="connsiteY0-2"/>
              </a:cxn>
              <a:cxn ang="0">
                <a:pos x="connsiteX1-3" y="connsiteY1-4"/>
              </a:cxn>
            </a:cxnLst>
            <a:rect l="l" t="t" r="r" b="b"/>
            <a:pathLst>
              <a:path w="5586047" h="603879">
                <a:moveTo>
                  <a:pt x="0" y="562848"/>
                </a:moveTo>
                <a:cubicBezTo>
                  <a:pt x="1609970" y="-56521"/>
                  <a:pt x="3407508" y="-324199"/>
                  <a:pt x="5586047" y="603879"/>
                </a:cubicBezTo>
              </a:path>
            </a:pathLst>
          </a:custGeom>
          <a:noFill/>
          <a:ln w="19050">
            <a:solidFill>
              <a:srgbClr val="00A2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081" name="任意多边形 372"/>
          <p:cNvSpPr/>
          <p:nvPr/>
        </p:nvSpPr>
        <p:spPr>
          <a:xfrm rot="15480000">
            <a:off x="7853452" y="4428472"/>
            <a:ext cx="2120452" cy="288841"/>
          </a:xfrm>
          <a:custGeom>
            <a:avLst/>
            <a:gdLst>
              <a:gd name="connsiteX0" fmla="*/ 0 w 5586047"/>
              <a:gd name="connsiteY0" fmla="*/ 0 h 41031"/>
              <a:gd name="connsiteX1" fmla="*/ 5586047 w 5586047"/>
              <a:gd name="connsiteY1" fmla="*/ 41031 h 41031"/>
              <a:gd name="connsiteX0-1" fmla="*/ 0 w 5586047"/>
              <a:gd name="connsiteY0-2" fmla="*/ 347952 h 388983"/>
              <a:gd name="connsiteX1-3" fmla="*/ 5586047 w 5586047"/>
              <a:gd name="connsiteY1-4" fmla="*/ 388983 h 388983"/>
              <a:gd name="connsiteX0-5" fmla="*/ 0 w 5586047"/>
              <a:gd name="connsiteY0-6" fmla="*/ 534939 h 575970"/>
              <a:gd name="connsiteX1-7" fmla="*/ 5586047 w 5586047"/>
              <a:gd name="connsiteY1-8" fmla="*/ 575970 h 575970"/>
              <a:gd name="connsiteX0-9" fmla="*/ 0 w 5586047"/>
              <a:gd name="connsiteY0-10" fmla="*/ 562848 h 603879"/>
              <a:gd name="connsiteX1-11" fmla="*/ 5586047 w 5586047"/>
              <a:gd name="connsiteY1-12" fmla="*/ 603879 h 603879"/>
            </a:gdLst>
            <a:ahLst/>
            <a:cxnLst>
              <a:cxn ang="0">
                <a:pos x="connsiteX0-1" y="connsiteY0-2"/>
              </a:cxn>
              <a:cxn ang="0">
                <a:pos x="connsiteX1-3" y="connsiteY1-4"/>
              </a:cxn>
            </a:cxnLst>
            <a:rect l="l" t="t" r="r" b="b"/>
            <a:pathLst>
              <a:path w="5586047" h="603879">
                <a:moveTo>
                  <a:pt x="0" y="562848"/>
                </a:moveTo>
                <a:cubicBezTo>
                  <a:pt x="1609970" y="-56521"/>
                  <a:pt x="3407508" y="-324199"/>
                  <a:pt x="5586047" y="603879"/>
                </a:cubicBezTo>
              </a:path>
            </a:pathLst>
          </a:custGeom>
          <a:noFill/>
          <a:ln w="19050">
            <a:solidFill>
              <a:srgbClr val="E93F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2" name="矩形 76"/>
          <p:cNvSpPr/>
          <p:nvPr/>
        </p:nvSpPr>
        <p:spPr>
          <a:xfrm>
            <a:off x="3983606" y="1516908"/>
            <a:ext cx="3904787" cy="307777"/>
          </a:xfrm>
          <a:prstGeom prst="rect">
            <a:avLst/>
          </a:prstGeom>
          <a:noFill/>
        </p:spPr>
        <p:txBody>
          <a:bodyPr wrap="none">
            <a:spAutoFit/>
          </a:bodyPr>
          <a:lstStyle/>
          <a:p>
            <a:pPr algn="ctr"/>
            <a:r>
              <a:rPr lang="en-US" altLang="zh-CN" sz="1400" dirty="0" smtClean="0">
                <a:solidFill>
                  <a:srgbClr val="016952"/>
                </a:solidFill>
                <a:latin typeface="微软雅黑" panose="020B0503020204020204" pitchFamily="34" charset="-122"/>
                <a:ea typeface="微软雅黑" panose="020B0503020204020204" pitchFamily="34" charset="-122"/>
              </a:rPr>
              <a:t>ART OF GENERAL POWERPOINT TEMPLATE</a:t>
            </a:r>
            <a:endParaRPr lang="zh-CN" altLang="en-US" sz="1400" dirty="0">
              <a:solidFill>
                <a:srgbClr val="016952"/>
              </a:solidFill>
              <a:latin typeface="微软雅黑" panose="020B0503020204020204" pitchFamily="34" charset="-122"/>
              <a:ea typeface="微软雅黑" panose="020B0503020204020204" pitchFamily="34" charset="-122"/>
            </a:endParaRPr>
          </a:p>
        </p:txBody>
      </p:sp>
      <p:sp>
        <p:nvSpPr>
          <p:cNvPr id="1049083" name="矩形 77"/>
          <p:cNvSpPr/>
          <p:nvPr/>
        </p:nvSpPr>
        <p:spPr>
          <a:xfrm>
            <a:off x="3552110" y="1759683"/>
            <a:ext cx="4767780" cy="1862048"/>
          </a:xfrm>
          <a:prstGeom prst="rect">
            <a:avLst/>
          </a:prstGeom>
          <a:noFill/>
        </p:spPr>
        <p:txBody>
          <a:bodyPr wrap="none">
            <a:spAutoFit/>
          </a:bodyPr>
          <a:lstStyle/>
          <a:p>
            <a:pPr algn="ctr"/>
            <a:r>
              <a:rPr lang="en-US" altLang="zh-CN" sz="11500" b="1" dirty="0" smtClean="0">
                <a:solidFill>
                  <a:srgbClr val="016952"/>
                </a:solidFill>
                <a:latin typeface="Impact" panose="020B0806030902050204" pitchFamily="34" charset="0"/>
                <a:ea typeface="微软雅黑" panose="020B0503020204020204" pitchFamily="34" charset="-122"/>
              </a:rPr>
              <a:t>THANKS</a:t>
            </a:r>
            <a:endParaRPr lang="en-US" altLang="zh-CN" sz="11500" b="1" dirty="0">
              <a:solidFill>
                <a:srgbClr val="016952"/>
              </a:solidFill>
              <a:latin typeface="Impact" panose="020B0806030902050204" pitchFamily="34" charset="0"/>
              <a:ea typeface="微软雅黑" panose="020B0503020204020204" pitchFamily="34" charset="-122"/>
            </a:endParaRPr>
          </a:p>
        </p:txBody>
      </p:sp>
      <p:sp>
        <p:nvSpPr>
          <p:cNvPr id="1049084" name="矩形 78"/>
          <p:cNvSpPr/>
          <p:nvPr/>
        </p:nvSpPr>
        <p:spPr>
          <a:xfrm>
            <a:off x="4579957" y="3349796"/>
            <a:ext cx="2712085" cy="398780"/>
          </a:xfrm>
          <a:prstGeom prst="rect">
            <a:avLst/>
          </a:prstGeom>
        </p:spPr>
        <p:txBody>
          <a:bodyPr wrap="none">
            <a:spAutoFit/>
          </a:bodyPr>
          <a:lstStyle/>
          <a:p>
            <a:pPr algn="ctr">
              <a:tabLst>
                <a:tab pos="143510" algn="l"/>
                <a:tab pos="1079500" algn="l"/>
              </a:tabLst>
            </a:pPr>
            <a:r>
              <a:rPr lang="zh-CN" altLang="en-US" sz="2000" dirty="0">
                <a:solidFill>
                  <a:srgbClr val="016952"/>
                </a:solidFill>
                <a:latin typeface="微软雅黑" panose="020B0503020204020204" pitchFamily="34" charset="-122"/>
                <a:ea typeface="微软雅黑" panose="020B0503020204020204" pitchFamily="34" charset="-122"/>
              </a:rPr>
              <a:t>Reporter</a:t>
            </a:r>
            <a:r>
              <a:rPr lang="zh-CN" altLang="en-US" sz="2000" dirty="0" smtClean="0">
                <a:solidFill>
                  <a:srgbClr val="016952"/>
                </a:solidFill>
                <a:latin typeface="微软雅黑" panose="020B0503020204020204" pitchFamily="34" charset="-122"/>
                <a:ea typeface="微软雅黑" panose="020B0503020204020204" pitchFamily="34" charset="-122"/>
              </a:rPr>
              <a:t>:         Time: </a:t>
            </a:r>
            <a:endParaRPr lang="en-US" altLang="zh-CN" sz="2000" dirty="0" smtClean="0">
              <a:solidFill>
                <a:srgbClr val="01695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5"/>
          <p:cNvGrpSpPr/>
          <p:nvPr/>
        </p:nvGrpSpPr>
        <p:grpSpPr>
          <a:xfrm rot="19538401">
            <a:off x="7172230" y="1106144"/>
            <a:ext cx="2856832" cy="2501171"/>
            <a:chOff x="6596079" y="2346282"/>
            <a:chExt cx="4607439" cy="4033837"/>
          </a:xfrm>
        </p:grpSpPr>
        <p:sp>
          <p:nvSpPr>
            <p:cNvPr id="1048598" name="Freeform 18"/>
            <p:cNvSpPr/>
            <p:nvPr/>
          </p:nvSpPr>
          <p:spPr bwMode="auto">
            <a:xfrm rot="16200000">
              <a:off x="7803655" y="4788001"/>
              <a:ext cx="1368425" cy="1812638"/>
            </a:xfrm>
            <a:custGeom>
              <a:avLst/>
              <a:gdLst>
                <a:gd name="T0" fmla="*/ 0 w 862"/>
                <a:gd name="T1" fmla="*/ 432 h 864"/>
                <a:gd name="T2" fmla="*/ 0 w 862"/>
                <a:gd name="T3" fmla="*/ 454 h 864"/>
                <a:gd name="T4" fmla="*/ 838 w 862"/>
                <a:gd name="T5" fmla="*/ 864 h 864"/>
                <a:gd name="T6" fmla="*/ 862 w 862"/>
                <a:gd name="T7" fmla="*/ 864 h 864"/>
                <a:gd name="T8" fmla="*/ 862 w 862"/>
                <a:gd name="T9" fmla="*/ 840 h 864"/>
                <a:gd name="T10" fmla="*/ 862 w 862"/>
                <a:gd name="T11" fmla="*/ 0 h 864"/>
                <a:gd name="T12" fmla="*/ 0 w 862"/>
                <a:gd name="T13" fmla="*/ 432 h 864"/>
              </a:gdLst>
              <a:ahLst/>
              <a:cxnLst>
                <a:cxn ang="0">
                  <a:pos x="T0" y="T1"/>
                </a:cxn>
                <a:cxn ang="0">
                  <a:pos x="T2" y="T3"/>
                </a:cxn>
                <a:cxn ang="0">
                  <a:pos x="T4" y="T5"/>
                </a:cxn>
                <a:cxn ang="0">
                  <a:pos x="T6" y="T7"/>
                </a:cxn>
                <a:cxn ang="0">
                  <a:pos x="T8" y="T9"/>
                </a:cxn>
                <a:cxn ang="0">
                  <a:pos x="T10" y="T11"/>
                </a:cxn>
                <a:cxn ang="0">
                  <a:pos x="T12" y="T13"/>
                </a:cxn>
              </a:cxnLst>
              <a:rect l="0" t="0" r="r" b="b"/>
              <a:pathLst>
                <a:path w="862" h="864">
                  <a:moveTo>
                    <a:pt x="0" y="432"/>
                  </a:moveTo>
                  <a:lnTo>
                    <a:pt x="0" y="454"/>
                  </a:lnTo>
                  <a:lnTo>
                    <a:pt x="838" y="864"/>
                  </a:lnTo>
                  <a:lnTo>
                    <a:pt x="862" y="864"/>
                  </a:lnTo>
                  <a:lnTo>
                    <a:pt x="862" y="840"/>
                  </a:lnTo>
                  <a:lnTo>
                    <a:pt x="862" y="0"/>
                  </a:lnTo>
                  <a:lnTo>
                    <a:pt x="0" y="432"/>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1048599" name="Freeform 20"/>
            <p:cNvSpPr/>
            <p:nvPr/>
          </p:nvSpPr>
          <p:spPr bwMode="auto">
            <a:xfrm rot="16200000">
              <a:off x="8774131" y="3439675"/>
              <a:ext cx="1330325" cy="1810541"/>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Lst>
              <a:ahLst/>
              <a:cxnLst>
                <a:cxn ang="0">
                  <a:pos x="T0" y="T1"/>
                </a:cxn>
                <a:cxn ang="0">
                  <a:pos x="T2" y="T3"/>
                </a:cxn>
                <a:cxn ang="0">
                  <a:pos x="T4" y="T5"/>
                </a:cxn>
                <a:cxn ang="0">
                  <a:pos x="T6" y="T7"/>
                </a:cxn>
                <a:cxn ang="0">
                  <a:pos x="T8" y="T9"/>
                </a:cxn>
              </a:cxnLst>
              <a:rect l="0" t="0" r="r" b="b"/>
              <a:pathLst>
                <a:path w="838" h="863">
                  <a:moveTo>
                    <a:pt x="0" y="386"/>
                  </a:moveTo>
                  <a:lnTo>
                    <a:pt x="0" y="410"/>
                  </a:lnTo>
                  <a:lnTo>
                    <a:pt x="838" y="863"/>
                  </a:lnTo>
                  <a:lnTo>
                    <a:pt x="838" y="0"/>
                  </a:lnTo>
                  <a:lnTo>
                    <a:pt x="0" y="386"/>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1048600" name="Freeform 21"/>
            <p:cNvSpPr/>
            <p:nvPr/>
          </p:nvSpPr>
          <p:spPr bwMode="auto">
            <a:xfrm rot="16200000">
              <a:off x="8772544" y="2107763"/>
              <a:ext cx="1333500" cy="1810541"/>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087863"/>
            </a:solidFill>
            <a:ln>
              <a:noFill/>
            </a:ln>
          </p:spPr>
          <p:txBody>
            <a:bodyPr vert="horz" wrap="square" lIns="91440" tIns="45720" rIns="91440" bIns="45720" numCol="1" anchor="t" anchorCtr="0" compatLnSpc="1"/>
            <a:lstStyle/>
            <a:p>
              <a:endParaRPr lang="zh-CN" altLang="en-US"/>
            </a:p>
          </p:txBody>
        </p:sp>
        <p:sp>
          <p:nvSpPr>
            <p:cNvPr id="1048601" name="Freeform 24"/>
            <p:cNvSpPr/>
            <p:nvPr/>
          </p:nvSpPr>
          <p:spPr bwMode="auto">
            <a:xfrm rot="16200000">
              <a:off x="7797530" y="3463802"/>
              <a:ext cx="1330325" cy="1762287"/>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048602" name="Freeform 25"/>
            <p:cNvSpPr/>
            <p:nvPr/>
          </p:nvSpPr>
          <p:spPr bwMode="auto">
            <a:xfrm rot="16200000">
              <a:off x="9630449" y="2106713"/>
              <a:ext cx="1333500" cy="1812638"/>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48603" name="Freeform 19"/>
            <p:cNvSpPr/>
            <p:nvPr/>
          </p:nvSpPr>
          <p:spPr bwMode="auto">
            <a:xfrm rot="5400000" flipH="1">
              <a:off x="6859554" y="4751807"/>
              <a:ext cx="1364837" cy="1891787"/>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 name="connsiteX0" fmla="*/ 0 w 10000"/>
                <a:gd name="connsiteY0" fmla="*/ 0 h 10000"/>
                <a:gd name="connsiteX1" fmla="*/ 0 w 10000"/>
                <a:gd name="connsiteY1" fmla="*/ 10000 h 10000"/>
                <a:gd name="connsiteX2" fmla="*/ 274 w 10000"/>
                <a:gd name="connsiteY2" fmla="*/ 10000 h 10000"/>
                <a:gd name="connsiteX3" fmla="*/ 10000 w 10000"/>
                <a:gd name="connsiteY3" fmla="*/ 4870 h 10000"/>
                <a:gd name="connsiteX4" fmla="*/ 0 w 10000"/>
                <a:gd name="connsiteY4" fmla="*/ 0 h 10000"/>
                <a:gd name="connsiteX0-1" fmla="*/ 0 w 10000"/>
                <a:gd name="connsiteY0-2" fmla="*/ 0 h 10000"/>
                <a:gd name="connsiteX1-3" fmla="*/ 0 w 10000"/>
                <a:gd name="connsiteY1-4" fmla="*/ 10000 h 10000"/>
                <a:gd name="connsiteX2-5" fmla="*/ 10000 w 10000"/>
                <a:gd name="connsiteY2-6" fmla="*/ 4870 h 10000"/>
                <a:gd name="connsiteX3-7" fmla="*/ 0 w 10000"/>
                <a:gd name="connsiteY3-8" fmla="*/ 0 h 10000"/>
                <a:gd name="connsiteX0-9" fmla="*/ 0 w 10000"/>
                <a:gd name="connsiteY0-10" fmla="*/ 0 h 10189"/>
                <a:gd name="connsiteX1-11" fmla="*/ 0 w 10000"/>
                <a:gd name="connsiteY1-12" fmla="*/ 10189 h 10189"/>
                <a:gd name="connsiteX2-13" fmla="*/ 10000 w 10000"/>
                <a:gd name="connsiteY2-14" fmla="*/ 4870 h 10189"/>
                <a:gd name="connsiteX3-15" fmla="*/ 0 w 10000"/>
                <a:gd name="connsiteY3-16" fmla="*/ 0 h 10189"/>
                <a:gd name="connsiteX0-17" fmla="*/ 0 w 10206"/>
                <a:gd name="connsiteY0-18" fmla="*/ 0 h 10189"/>
                <a:gd name="connsiteX1-19" fmla="*/ 0 w 10206"/>
                <a:gd name="connsiteY1-20" fmla="*/ 10189 h 10189"/>
                <a:gd name="connsiteX2-21" fmla="*/ 10206 w 10206"/>
                <a:gd name="connsiteY2-22" fmla="*/ 4881 h 10189"/>
                <a:gd name="connsiteX3-23" fmla="*/ 0 w 10206"/>
                <a:gd name="connsiteY3-24" fmla="*/ 0 h 10189"/>
                <a:gd name="connsiteX0-25" fmla="*/ 0 w 10235"/>
                <a:gd name="connsiteY0-26" fmla="*/ 0 h 10189"/>
                <a:gd name="connsiteX1-27" fmla="*/ 0 w 10235"/>
                <a:gd name="connsiteY1-28" fmla="*/ 10189 h 10189"/>
                <a:gd name="connsiteX2-29" fmla="*/ 10235 w 10235"/>
                <a:gd name="connsiteY2-30" fmla="*/ 4881 h 10189"/>
                <a:gd name="connsiteX3-31" fmla="*/ 0 w 10235"/>
                <a:gd name="connsiteY3-32" fmla="*/ 0 h 10189"/>
              </a:gdLst>
              <a:ahLst/>
              <a:cxnLst>
                <a:cxn ang="0">
                  <a:pos x="connsiteX0-1" y="connsiteY0-2"/>
                </a:cxn>
                <a:cxn ang="0">
                  <a:pos x="connsiteX1-3" y="connsiteY1-4"/>
                </a:cxn>
                <a:cxn ang="0">
                  <a:pos x="connsiteX2-5" y="connsiteY2-6"/>
                </a:cxn>
                <a:cxn ang="0">
                  <a:pos x="connsiteX3-7" y="connsiteY3-8"/>
                </a:cxn>
              </a:cxnLst>
              <a:rect l="l" t="t" r="r" b="b"/>
              <a:pathLst>
                <a:path w="10235" h="10189">
                  <a:moveTo>
                    <a:pt x="0" y="0"/>
                  </a:moveTo>
                  <a:lnTo>
                    <a:pt x="0" y="10189"/>
                  </a:lnTo>
                  <a:lnTo>
                    <a:pt x="10235" y="4881"/>
                  </a:lnTo>
                  <a:lnTo>
                    <a:pt x="0" y="0"/>
                  </a:lnTo>
                  <a:close/>
                </a:path>
              </a:pathLst>
            </a:custGeom>
            <a:solidFill>
              <a:srgbClr val="9C3D41"/>
            </a:solidFill>
            <a:ln>
              <a:noFill/>
            </a:ln>
          </p:spPr>
          <p:txBody>
            <a:bodyPr vert="horz" wrap="square" lIns="91440" tIns="45720" rIns="91440" bIns="45720" numCol="1" anchor="t" anchorCtr="0" compatLnSpc="1"/>
            <a:lstStyle/>
            <a:p>
              <a:endParaRPr lang="zh-CN" altLang="en-US"/>
            </a:p>
          </p:txBody>
        </p:sp>
      </p:grpSp>
      <p:sp>
        <p:nvSpPr>
          <p:cNvPr id="1048604" name="矩形 10"/>
          <p:cNvSpPr/>
          <p:nvPr/>
        </p:nvSpPr>
        <p:spPr>
          <a:xfrm>
            <a:off x="6321561" y="4302603"/>
            <a:ext cx="4054315" cy="646331"/>
          </a:xfrm>
          <a:prstGeom prst="rect">
            <a:avLst/>
          </a:prstGeom>
        </p:spPr>
        <p:txBody>
          <a:bodyPr wrap="none">
            <a:spAutoFit/>
          </a:bodyPr>
          <a:lstStyle/>
          <a:p>
            <a:r>
              <a:rPr lang="en-US" altLang="zh-CN" sz="3600" dirty="0" err="1" smtClean="0">
                <a:solidFill>
                  <a:srgbClr val="9C3D41"/>
                </a:solidFill>
                <a:latin typeface="Impact" panose="020B0806030902050204" pitchFamily="34" charset="0"/>
                <a:ea typeface="微软雅黑" panose="020B0503020204020204" pitchFamily="34" charset="-122"/>
              </a:rPr>
              <a:t>Analisis</a:t>
            </a:r>
            <a:r>
              <a:rPr lang="en-US" altLang="zh-CN" sz="3600" dirty="0" smtClean="0">
                <a:solidFill>
                  <a:srgbClr val="9C3D41"/>
                </a:solidFill>
                <a:latin typeface="Impact" panose="020B0806030902050204" pitchFamily="34" charset="0"/>
                <a:ea typeface="微软雅黑" panose="020B0503020204020204" pitchFamily="34" charset="-122"/>
              </a:rPr>
              <a:t> </a:t>
            </a:r>
            <a:r>
              <a:rPr lang="en-US" altLang="zh-CN" sz="3600" dirty="0" err="1" smtClean="0">
                <a:solidFill>
                  <a:srgbClr val="9C3D41"/>
                </a:solidFill>
                <a:latin typeface="Impact" panose="020B0806030902050204" pitchFamily="34" charset="0"/>
                <a:ea typeface="微软雅黑" panose="020B0503020204020204" pitchFamily="34" charset="-122"/>
              </a:rPr>
              <a:t>Situacional</a:t>
            </a:r>
            <a:r>
              <a:rPr lang="en-US" altLang="zh-CN" sz="3600" dirty="0" smtClean="0">
                <a:solidFill>
                  <a:srgbClr val="9C3D41"/>
                </a:solidFill>
                <a:latin typeface="Impact" panose="020B0806030902050204" pitchFamily="34" charset="0"/>
                <a:ea typeface="微软雅黑" panose="020B0503020204020204" pitchFamily="34" charset="-122"/>
              </a:rPr>
              <a:t>:</a:t>
            </a:r>
            <a:endParaRPr lang="zh-CN" altLang="en-US" sz="3600" dirty="0">
              <a:solidFill>
                <a:srgbClr val="9C3D41"/>
              </a:solidFill>
              <a:latin typeface="Impact" panose="020B0806030902050204" pitchFamily="34" charset="0"/>
              <a:ea typeface="微软雅黑" panose="020B0503020204020204"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627301841"/>
              </p:ext>
            </p:extLst>
          </p:nvPr>
        </p:nvGraphicFramePr>
        <p:xfrm>
          <a:off x="480291" y="761224"/>
          <a:ext cx="11268365" cy="5168520"/>
        </p:xfrm>
        <a:graphic>
          <a:graphicData uri="http://schemas.openxmlformats.org/drawingml/2006/table">
            <a:tbl>
              <a:tblPr firstRow="1" bandRow="1">
                <a:tableStyleId>{5C22544A-7EE6-4342-B048-85BDC9FD1C3A}</a:tableStyleId>
              </a:tblPr>
              <a:tblGrid>
                <a:gridCol w="2253673">
                  <a:extLst>
                    <a:ext uri="{9D8B030D-6E8A-4147-A177-3AD203B41FA5}">
                      <a16:colId xmlns:a16="http://schemas.microsoft.com/office/drawing/2014/main" val="4033366318"/>
                    </a:ext>
                  </a:extLst>
                </a:gridCol>
                <a:gridCol w="2253673">
                  <a:extLst>
                    <a:ext uri="{9D8B030D-6E8A-4147-A177-3AD203B41FA5}">
                      <a16:colId xmlns:a16="http://schemas.microsoft.com/office/drawing/2014/main" val="570906320"/>
                    </a:ext>
                  </a:extLst>
                </a:gridCol>
                <a:gridCol w="2253673">
                  <a:extLst>
                    <a:ext uri="{9D8B030D-6E8A-4147-A177-3AD203B41FA5}">
                      <a16:colId xmlns:a16="http://schemas.microsoft.com/office/drawing/2014/main" val="1299421100"/>
                    </a:ext>
                  </a:extLst>
                </a:gridCol>
                <a:gridCol w="2253673">
                  <a:extLst>
                    <a:ext uri="{9D8B030D-6E8A-4147-A177-3AD203B41FA5}">
                      <a16:colId xmlns:a16="http://schemas.microsoft.com/office/drawing/2014/main" val="1810552282"/>
                    </a:ext>
                  </a:extLst>
                </a:gridCol>
                <a:gridCol w="2253673">
                  <a:extLst>
                    <a:ext uri="{9D8B030D-6E8A-4147-A177-3AD203B41FA5}">
                      <a16:colId xmlns:a16="http://schemas.microsoft.com/office/drawing/2014/main" val="1891504315"/>
                    </a:ext>
                  </a:extLst>
                </a:gridCol>
              </a:tblGrid>
              <a:tr h="861420">
                <a:tc>
                  <a:txBody>
                    <a:bodyPr/>
                    <a:lstStyle/>
                    <a:p>
                      <a:pPr algn="ctr"/>
                      <a:r>
                        <a:rPr lang="es-MX" dirty="0" smtClean="0"/>
                        <a:t>Integrante</a:t>
                      </a:r>
                      <a:endParaRPr lang="es-MX" dirty="0"/>
                    </a:p>
                  </a:txBody>
                  <a:tcPr/>
                </a:tc>
                <a:tc>
                  <a:txBody>
                    <a:bodyPr/>
                    <a:lstStyle/>
                    <a:p>
                      <a:pPr algn="ctr"/>
                      <a:r>
                        <a:rPr lang="es-MX" dirty="0" smtClean="0"/>
                        <a:t>FORTALEZAS</a:t>
                      </a:r>
                    </a:p>
                    <a:p>
                      <a:pPr algn="ctr"/>
                      <a:r>
                        <a:rPr lang="es-MX" dirty="0" smtClean="0"/>
                        <a:t>F</a:t>
                      </a:r>
                      <a:endParaRPr lang="es-MX" dirty="0"/>
                    </a:p>
                  </a:txBody>
                  <a:tcPr/>
                </a:tc>
                <a:tc>
                  <a:txBody>
                    <a:bodyPr/>
                    <a:lstStyle/>
                    <a:p>
                      <a:pPr algn="ctr"/>
                      <a:r>
                        <a:rPr lang="es-MX" dirty="0" smtClean="0"/>
                        <a:t>OPORTUNIDADES</a:t>
                      </a:r>
                    </a:p>
                    <a:p>
                      <a:pPr algn="ctr"/>
                      <a:r>
                        <a:rPr lang="es-MX" dirty="0" smtClean="0"/>
                        <a:t>O</a:t>
                      </a:r>
                      <a:endParaRPr lang="es-MX" dirty="0"/>
                    </a:p>
                  </a:txBody>
                  <a:tcPr/>
                </a:tc>
                <a:tc>
                  <a:txBody>
                    <a:bodyPr/>
                    <a:lstStyle/>
                    <a:p>
                      <a:pPr algn="ctr"/>
                      <a:r>
                        <a:rPr lang="es-MX" dirty="0" smtClean="0"/>
                        <a:t>DEBILIDADES</a:t>
                      </a:r>
                    </a:p>
                    <a:p>
                      <a:pPr algn="ctr"/>
                      <a:r>
                        <a:rPr lang="es-MX" dirty="0" smtClean="0"/>
                        <a:t>D</a:t>
                      </a:r>
                      <a:endParaRPr lang="es-MX" dirty="0"/>
                    </a:p>
                  </a:txBody>
                  <a:tcPr/>
                </a:tc>
                <a:tc>
                  <a:txBody>
                    <a:bodyPr/>
                    <a:lstStyle/>
                    <a:p>
                      <a:pPr algn="ctr"/>
                      <a:r>
                        <a:rPr lang="es-MX" dirty="0" smtClean="0"/>
                        <a:t>AMENAZAS</a:t>
                      </a:r>
                    </a:p>
                    <a:p>
                      <a:pPr algn="ctr"/>
                      <a:r>
                        <a:rPr lang="es-MX" dirty="0" smtClean="0"/>
                        <a:t>A</a:t>
                      </a:r>
                      <a:endParaRPr lang="es-MX" dirty="0"/>
                    </a:p>
                  </a:txBody>
                  <a:tcPr/>
                </a:tc>
                <a:extLst>
                  <a:ext uri="{0D108BD9-81ED-4DB2-BD59-A6C34878D82A}">
                    <a16:rowId xmlns:a16="http://schemas.microsoft.com/office/drawing/2014/main" val="3167489578"/>
                  </a:ext>
                </a:extLst>
              </a:tr>
              <a:tr h="861420">
                <a:tc>
                  <a:txBody>
                    <a:bodyPr/>
                    <a:lstStyle/>
                    <a:p>
                      <a:r>
                        <a:rPr lang="es-MX" dirty="0" smtClean="0"/>
                        <a:t>Avalos </a:t>
                      </a:r>
                      <a:r>
                        <a:rPr lang="es-MX" dirty="0" err="1" smtClean="0"/>
                        <a:t>Lupercio</a:t>
                      </a:r>
                      <a:r>
                        <a:rPr lang="es-MX" dirty="0" smtClean="0"/>
                        <a:t> </a:t>
                      </a:r>
                      <a:r>
                        <a:rPr lang="es-MX" dirty="0" err="1" smtClean="0"/>
                        <a:t>Jesus</a:t>
                      </a:r>
                      <a:r>
                        <a:rPr lang="es-MX" dirty="0" smtClean="0"/>
                        <a:t> Jail</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884529903"/>
                  </a:ext>
                </a:extLst>
              </a:tr>
              <a:tr h="861420">
                <a:tc>
                  <a:txBody>
                    <a:bodyPr/>
                    <a:lstStyle/>
                    <a:p>
                      <a:r>
                        <a:rPr lang="es-MX" dirty="0" smtClean="0"/>
                        <a:t>Garcia Barajas Raúl Israel</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538275962"/>
                  </a:ext>
                </a:extLst>
              </a:tr>
              <a:tr h="861420">
                <a:tc>
                  <a:txBody>
                    <a:bodyPr/>
                    <a:lstStyle/>
                    <a:p>
                      <a:r>
                        <a:rPr lang="es-MX" dirty="0" err="1" smtClean="0"/>
                        <a:t>Martinez</a:t>
                      </a:r>
                      <a:r>
                        <a:rPr lang="es-MX" dirty="0" smtClean="0"/>
                        <a:t> Jacinto Ricardo</a:t>
                      </a:r>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34470688"/>
                  </a:ext>
                </a:extLst>
              </a:tr>
              <a:tr h="861420">
                <a:tc>
                  <a:txBody>
                    <a:bodyPr/>
                    <a:lstStyle/>
                    <a:p>
                      <a:r>
                        <a:rPr lang="es-MX" dirty="0" smtClean="0"/>
                        <a:t>Rubio Garcia Rodrigo</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018854299"/>
                  </a:ext>
                </a:extLst>
              </a:tr>
              <a:tr h="861420">
                <a:tc>
                  <a:txBody>
                    <a:bodyPr/>
                    <a:lstStyle/>
                    <a:p>
                      <a:r>
                        <a:rPr lang="es-MX" dirty="0" smtClean="0"/>
                        <a:t>Salguero </a:t>
                      </a:r>
                      <a:r>
                        <a:rPr lang="es-MX" dirty="0" err="1" smtClean="0"/>
                        <a:t>Hernandez</a:t>
                      </a:r>
                      <a:r>
                        <a:rPr lang="es-MX" baseline="0" dirty="0" smtClean="0"/>
                        <a:t> Juan Pablo</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2316707392"/>
                  </a:ext>
                </a:extLst>
              </a:tr>
            </a:tbl>
          </a:graphicData>
        </a:graphic>
      </p:graphicFrame>
    </p:spTree>
    <p:extLst>
      <p:ext uri="{BB962C8B-B14F-4D97-AF65-F5344CB8AC3E}">
        <p14:creationId xmlns:p14="http://schemas.microsoft.com/office/powerpoint/2010/main" val="203958623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rot="19538401">
            <a:off x="7001227" y="1138869"/>
            <a:ext cx="2776204" cy="2487201"/>
            <a:chOff x="6474804" y="2144959"/>
            <a:chExt cx="4477405" cy="4011307"/>
          </a:xfrm>
        </p:grpSpPr>
        <p:sp>
          <p:nvSpPr>
            <p:cNvPr id="3" name="Freeform 18"/>
            <p:cNvSpPr/>
            <p:nvPr/>
          </p:nvSpPr>
          <p:spPr bwMode="auto">
            <a:xfrm rot="16200000">
              <a:off x="8512745" y="1922853"/>
              <a:ext cx="1368426" cy="1812638"/>
            </a:xfrm>
            <a:custGeom>
              <a:avLst/>
              <a:gdLst>
                <a:gd name="T0" fmla="*/ 0 w 862"/>
                <a:gd name="T1" fmla="*/ 432 h 864"/>
                <a:gd name="T2" fmla="*/ 0 w 862"/>
                <a:gd name="T3" fmla="*/ 454 h 864"/>
                <a:gd name="T4" fmla="*/ 838 w 862"/>
                <a:gd name="T5" fmla="*/ 864 h 864"/>
                <a:gd name="T6" fmla="*/ 862 w 862"/>
                <a:gd name="T7" fmla="*/ 864 h 864"/>
                <a:gd name="T8" fmla="*/ 862 w 862"/>
                <a:gd name="T9" fmla="*/ 840 h 864"/>
                <a:gd name="T10" fmla="*/ 862 w 862"/>
                <a:gd name="T11" fmla="*/ 0 h 864"/>
                <a:gd name="T12" fmla="*/ 0 w 862"/>
                <a:gd name="T13" fmla="*/ 432 h 864"/>
              </a:gdLst>
              <a:ahLst/>
              <a:cxnLst>
                <a:cxn ang="0">
                  <a:pos x="T0" y="T1"/>
                </a:cxn>
                <a:cxn ang="0">
                  <a:pos x="T2" y="T3"/>
                </a:cxn>
                <a:cxn ang="0">
                  <a:pos x="T4" y="T5"/>
                </a:cxn>
                <a:cxn ang="0">
                  <a:pos x="T6" y="T7"/>
                </a:cxn>
                <a:cxn ang="0">
                  <a:pos x="T8" y="T9"/>
                </a:cxn>
                <a:cxn ang="0">
                  <a:pos x="T10" y="T11"/>
                </a:cxn>
                <a:cxn ang="0">
                  <a:pos x="T12" y="T13"/>
                </a:cxn>
              </a:cxnLst>
              <a:rect l="0" t="0" r="r" b="b"/>
              <a:pathLst>
                <a:path w="862" h="864">
                  <a:moveTo>
                    <a:pt x="0" y="432"/>
                  </a:moveTo>
                  <a:lnTo>
                    <a:pt x="0" y="454"/>
                  </a:lnTo>
                  <a:lnTo>
                    <a:pt x="838" y="864"/>
                  </a:lnTo>
                  <a:lnTo>
                    <a:pt x="862" y="864"/>
                  </a:lnTo>
                  <a:lnTo>
                    <a:pt x="862" y="840"/>
                  </a:lnTo>
                  <a:lnTo>
                    <a:pt x="862" y="0"/>
                  </a:lnTo>
                  <a:lnTo>
                    <a:pt x="0" y="432"/>
                  </a:lnTo>
                  <a:close/>
                </a:path>
              </a:pathLst>
            </a:custGeom>
            <a:solidFill>
              <a:srgbClr val="E93F49"/>
            </a:solidFill>
            <a:ln>
              <a:noFill/>
            </a:ln>
          </p:spPr>
          <p:txBody>
            <a:bodyPr vert="horz" wrap="square" lIns="91440" tIns="45720" rIns="91440" bIns="45720" numCol="1" anchor="t" anchorCtr="0" compatLnSpc="1"/>
            <a:lstStyle/>
            <a:p>
              <a:endParaRPr lang="zh-CN" altLang="en-US"/>
            </a:p>
          </p:txBody>
        </p:sp>
        <p:sp>
          <p:nvSpPr>
            <p:cNvPr id="4" name="Freeform 20"/>
            <p:cNvSpPr/>
            <p:nvPr/>
          </p:nvSpPr>
          <p:spPr bwMode="auto">
            <a:xfrm rot="16200000">
              <a:off x="7604686" y="3248302"/>
              <a:ext cx="1330325" cy="1810542"/>
            </a:xfrm>
            <a:custGeom>
              <a:avLst/>
              <a:gdLst>
                <a:gd name="T0" fmla="*/ 0 w 838"/>
                <a:gd name="T1" fmla="*/ 386 h 863"/>
                <a:gd name="T2" fmla="*/ 0 w 838"/>
                <a:gd name="T3" fmla="*/ 410 h 863"/>
                <a:gd name="T4" fmla="*/ 838 w 838"/>
                <a:gd name="T5" fmla="*/ 863 h 863"/>
                <a:gd name="T6" fmla="*/ 838 w 838"/>
                <a:gd name="T7" fmla="*/ 0 h 863"/>
                <a:gd name="T8" fmla="*/ 0 w 838"/>
                <a:gd name="T9" fmla="*/ 386 h 863"/>
              </a:gdLst>
              <a:ahLst/>
              <a:cxnLst>
                <a:cxn ang="0">
                  <a:pos x="T0" y="T1"/>
                </a:cxn>
                <a:cxn ang="0">
                  <a:pos x="T2" y="T3"/>
                </a:cxn>
                <a:cxn ang="0">
                  <a:pos x="T4" y="T5"/>
                </a:cxn>
                <a:cxn ang="0">
                  <a:pos x="T6" y="T7"/>
                </a:cxn>
                <a:cxn ang="0">
                  <a:pos x="T8" y="T9"/>
                </a:cxn>
              </a:cxnLst>
              <a:rect l="0" t="0" r="r" b="b"/>
              <a:pathLst>
                <a:path w="838" h="863">
                  <a:moveTo>
                    <a:pt x="0" y="386"/>
                  </a:moveTo>
                  <a:lnTo>
                    <a:pt x="0" y="410"/>
                  </a:lnTo>
                  <a:lnTo>
                    <a:pt x="838" y="863"/>
                  </a:lnTo>
                  <a:lnTo>
                    <a:pt x="838" y="0"/>
                  </a:lnTo>
                  <a:lnTo>
                    <a:pt x="0" y="386"/>
                  </a:lnTo>
                  <a:close/>
                </a:path>
              </a:pathLst>
            </a:custGeom>
            <a:solidFill>
              <a:srgbClr val="EF894B"/>
            </a:solidFill>
            <a:ln>
              <a:noFill/>
            </a:ln>
          </p:spPr>
          <p:txBody>
            <a:bodyPr vert="horz" wrap="square" lIns="91440" tIns="45720" rIns="91440" bIns="45720" numCol="1" anchor="t" anchorCtr="0" compatLnSpc="1"/>
            <a:lstStyle/>
            <a:p>
              <a:endParaRPr lang="zh-CN" altLang="en-US"/>
            </a:p>
          </p:txBody>
        </p:sp>
        <p:sp>
          <p:nvSpPr>
            <p:cNvPr id="5" name="Freeform 21"/>
            <p:cNvSpPr/>
            <p:nvPr/>
          </p:nvSpPr>
          <p:spPr bwMode="auto">
            <a:xfrm rot="16200000">
              <a:off x="8513170" y="3243456"/>
              <a:ext cx="1333501" cy="1810542"/>
            </a:xfrm>
            <a:custGeom>
              <a:avLst/>
              <a:gdLst>
                <a:gd name="T0" fmla="*/ 0 w 840"/>
                <a:gd name="T1" fmla="*/ 863 h 863"/>
                <a:gd name="T2" fmla="*/ 840 w 840"/>
                <a:gd name="T3" fmla="*/ 410 h 863"/>
                <a:gd name="T4" fmla="*/ 23 w 840"/>
                <a:gd name="T5" fmla="*/ 0 h 863"/>
                <a:gd name="T6" fmla="*/ 0 w 840"/>
                <a:gd name="T7" fmla="*/ 0 h 863"/>
                <a:gd name="T8" fmla="*/ 0 w 840"/>
                <a:gd name="T9" fmla="*/ 863 h 863"/>
              </a:gdLst>
              <a:ahLst/>
              <a:cxnLst>
                <a:cxn ang="0">
                  <a:pos x="T0" y="T1"/>
                </a:cxn>
                <a:cxn ang="0">
                  <a:pos x="T2" y="T3"/>
                </a:cxn>
                <a:cxn ang="0">
                  <a:pos x="T4" y="T5"/>
                </a:cxn>
                <a:cxn ang="0">
                  <a:pos x="T6" y="T7"/>
                </a:cxn>
                <a:cxn ang="0">
                  <a:pos x="T8" y="T9"/>
                </a:cxn>
              </a:cxnLst>
              <a:rect l="0" t="0" r="r" b="b"/>
              <a:pathLst>
                <a:path w="840" h="863">
                  <a:moveTo>
                    <a:pt x="0" y="863"/>
                  </a:moveTo>
                  <a:lnTo>
                    <a:pt x="840" y="410"/>
                  </a:lnTo>
                  <a:lnTo>
                    <a:pt x="23" y="0"/>
                  </a:lnTo>
                  <a:lnTo>
                    <a:pt x="0" y="0"/>
                  </a:lnTo>
                  <a:lnTo>
                    <a:pt x="0" y="863"/>
                  </a:lnTo>
                  <a:close/>
                </a:path>
              </a:pathLst>
            </a:custGeom>
            <a:solidFill>
              <a:srgbClr val="087863"/>
            </a:solidFill>
            <a:ln>
              <a:noFill/>
            </a:ln>
          </p:spPr>
          <p:txBody>
            <a:bodyPr vert="horz" wrap="square" lIns="91440" tIns="45720" rIns="91440" bIns="45720" numCol="1" anchor="t" anchorCtr="0" compatLnSpc="1"/>
            <a:lstStyle/>
            <a:p>
              <a:endParaRPr lang="zh-CN" altLang="en-US"/>
            </a:p>
          </p:txBody>
        </p:sp>
        <p:sp>
          <p:nvSpPr>
            <p:cNvPr id="6" name="Freeform 24"/>
            <p:cNvSpPr/>
            <p:nvPr/>
          </p:nvSpPr>
          <p:spPr bwMode="auto">
            <a:xfrm rot="16200000">
              <a:off x="6690785" y="3342584"/>
              <a:ext cx="1330325" cy="1762287"/>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7" name="Freeform 25"/>
            <p:cNvSpPr/>
            <p:nvPr/>
          </p:nvSpPr>
          <p:spPr bwMode="auto">
            <a:xfrm rot="16200000">
              <a:off x="9379139" y="3249899"/>
              <a:ext cx="1333501" cy="1812638"/>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8" name="Freeform 19"/>
            <p:cNvSpPr/>
            <p:nvPr/>
          </p:nvSpPr>
          <p:spPr bwMode="auto">
            <a:xfrm rot="5400000" flipH="1">
              <a:off x="7591529" y="4527954"/>
              <a:ext cx="1364837" cy="1891787"/>
            </a:xfrm>
            <a:custGeom>
              <a:avLst/>
              <a:gdLst>
                <a:gd name="T0" fmla="*/ 0 w 840"/>
                <a:gd name="T1" fmla="*/ 863 h 885"/>
                <a:gd name="T2" fmla="*/ 0 w 840"/>
                <a:gd name="T3" fmla="*/ 885 h 885"/>
                <a:gd name="T4" fmla="*/ 23 w 840"/>
                <a:gd name="T5" fmla="*/ 885 h 885"/>
                <a:gd name="T6" fmla="*/ 840 w 840"/>
                <a:gd name="T7" fmla="*/ 431 h 885"/>
                <a:gd name="T8" fmla="*/ 0 w 840"/>
                <a:gd name="T9" fmla="*/ 0 h 885"/>
                <a:gd name="T10" fmla="*/ 0 w 840"/>
                <a:gd name="T11" fmla="*/ 863 h 885"/>
                <a:gd name="connsiteX0" fmla="*/ 0 w 10000"/>
                <a:gd name="connsiteY0" fmla="*/ 0 h 10000"/>
                <a:gd name="connsiteX1" fmla="*/ 0 w 10000"/>
                <a:gd name="connsiteY1" fmla="*/ 10000 h 10000"/>
                <a:gd name="connsiteX2" fmla="*/ 274 w 10000"/>
                <a:gd name="connsiteY2" fmla="*/ 10000 h 10000"/>
                <a:gd name="connsiteX3" fmla="*/ 10000 w 10000"/>
                <a:gd name="connsiteY3" fmla="*/ 4870 h 10000"/>
                <a:gd name="connsiteX4" fmla="*/ 0 w 10000"/>
                <a:gd name="connsiteY4" fmla="*/ 0 h 10000"/>
                <a:gd name="connsiteX0-1" fmla="*/ 0 w 10000"/>
                <a:gd name="connsiteY0-2" fmla="*/ 0 h 10000"/>
                <a:gd name="connsiteX1-3" fmla="*/ 0 w 10000"/>
                <a:gd name="connsiteY1-4" fmla="*/ 10000 h 10000"/>
                <a:gd name="connsiteX2-5" fmla="*/ 10000 w 10000"/>
                <a:gd name="connsiteY2-6" fmla="*/ 4870 h 10000"/>
                <a:gd name="connsiteX3-7" fmla="*/ 0 w 10000"/>
                <a:gd name="connsiteY3-8" fmla="*/ 0 h 10000"/>
                <a:gd name="connsiteX0-9" fmla="*/ 0 w 10000"/>
                <a:gd name="connsiteY0-10" fmla="*/ 0 h 10189"/>
                <a:gd name="connsiteX1-11" fmla="*/ 0 w 10000"/>
                <a:gd name="connsiteY1-12" fmla="*/ 10189 h 10189"/>
                <a:gd name="connsiteX2-13" fmla="*/ 10000 w 10000"/>
                <a:gd name="connsiteY2-14" fmla="*/ 4870 h 10189"/>
                <a:gd name="connsiteX3-15" fmla="*/ 0 w 10000"/>
                <a:gd name="connsiteY3-16" fmla="*/ 0 h 10189"/>
                <a:gd name="connsiteX0-17" fmla="*/ 0 w 10206"/>
                <a:gd name="connsiteY0-18" fmla="*/ 0 h 10189"/>
                <a:gd name="connsiteX1-19" fmla="*/ 0 w 10206"/>
                <a:gd name="connsiteY1-20" fmla="*/ 10189 h 10189"/>
                <a:gd name="connsiteX2-21" fmla="*/ 10206 w 10206"/>
                <a:gd name="connsiteY2-22" fmla="*/ 4881 h 10189"/>
                <a:gd name="connsiteX3-23" fmla="*/ 0 w 10206"/>
                <a:gd name="connsiteY3-24" fmla="*/ 0 h 10189"/>
                <a:gd name="connsiteX0-25" fmla="*/ 0 w 10235"/>
                <a:gd name="connsiteY0-26" fmla="*/ 0 h 10189"/>
                <a:gd name="connsiteX1-27" fmla="*/ 0 w 10235"/>
                <a:gd name="connsiteY1-28" fmla="*/ 10189 h 10189"/>
                <a:gd name="connsiteX2-29" fmla="*/ 10235 w 10235"/>
                <a:gd name="connsiteY2-30" fmla="*/ 4881 h 10189"/>
                <a:gd name="connsiteX3-31" fmla="*/ 0 w 10235"/>
                <a:gd name="connsiteY3-32" fmla="*/ 0 h 10189"/>
              </a:gdLst>
              <a:ahLst/>
              <a:cxnLst>
                <a:cxn ang="0">
                  <a:pos x="connsiteX0-1" y="connsiteY0-2"/>
                </a:cxn>
                <a:cxn ang="0">
                  <a:pos x="connsiteX1-3" y="connsiteY1-4"/>
                </a:cxn>
                <a:cxn ang="0">
                  <a:pos x="connsiteX2-5" y="connsiteY2-6"/>
                </a:cxn>
                <a:cxn ang="0">
                  <a:pos x="connsiteX3-7" y="connsiteY3-8"/>
                </a:cxn>
              </a:cxnLst>
              <a:rect l="l" t="t" r="r" b="b"/>
              <a:pathLst>
                <a:path w="10235" h="10189">
                  <a:moveTo>
                    <a:pt x="0" y="0"/>
                  </a:moveTo>
                  <a:lnTo>
                    <a:pt x="0" y="10189"/>
                  </a:lnTo>
                  <a:lnTo>
                    <a:pt x="10235" y="4881"/>
                  </a:lnTo>
                  <a:lnTo>
                    <a:pt x="0" y="0"/>
                  </a:lnTo>
                  <a:close/>
                </a:path>
              </a:pathLst>
            </a:custGeom>
            <a:solidFill>
              <a:srgbClr val="9C3D41"/>
            </a:solidFill>
            <a:ln>
              <a:noFill/>
            </a:ln>
          </p:spPr>
          <p:txBody>
            <a:bodyPr vert="horz" wrap="square" lIns="91440" tIns="45720" rIns="91440" bIns="45720" numCol="1" anchor="t" anchorCtr="0" compatLnSpc="1"/>
            <a:lstStyle/>
            <a:p>
              <a:endParaRPr lang="zh-CN" altLang="en-US"/>
            </a:p>
          </p:txBody>
        </p:sp>
      </p:grpSp>
      <p:sp>
        <p:nvSpPr>
          <p:cNvPr id="9" name="Freeform 25"/>
          <p:cNvSpPr/>
          <p:nvPr/>
        </p:nvSpPr>
        <p:spPr bwMode="auto">
          <a:xfrm rot="14138401">
            <a:off x="7768116" y="2956317"/>
            <a:ext cx="826834" cy="1123922"/>
          </a:xfrm>
          <a:custGeom>
            <a:avLst/>
            <a:gdLst>
              <a:gd name="T0" fmla="*/ 0 w 817"/>
              <a:gd name="T1" fmla="*/ 454 h 864"/>
              <a:gd name="T2" fmla="*/ 817 w 817"/>
              <a:gd name="T3" fmla="*/ 864 h 864"/>
              <a:gd name="T4" fmla="*/ 817 w 817"/>
              <a:gd name="T5" fmla="*/ 0 h 864"/>
              <a:gd name="T6" fmla="*/ 0 w 817"/>
              <a:gd name="T7" fmla="*/ 454 h 864"/>
            </a:gdLst>
            <a:ahLst/>
            <a:cxnLst>
              <a:cxn ang="0">
                <a:pos x="T0" y="T1"/>
              </a:cxn>
              <a:cxn ang="0">
                <a:pos x="T2" y="T3"/>
              </a:cxn>
              <a:cxn ang="0">
                <a:pos x="T4" y="T5"/>
              </a:cxn>
              <a:cxn ang="0">
                <a:pos x="T6" y="T7"/>
              </a:cxn>
            </a:cxnLst>
            <a:rect l="0" t="0" r="r" b="b"/>
            <a:pathLst>
              <a:path w="817" h="864">
                <a:moveTo>
                  <a:pt x="0" y="454"/>
                </a:moveTo>
                <a:lnTo>
                  <a:pt x="817" y="864"/>
                </a:lnTo>
                <a:lnTo>
                  <a:pt x="817" y="0"/>
                </a:lnTo>
                <a:lnTo>
                  <a:pt x="0" y="454"/>
                </a:lnTo>
                <a:close/>
              </a:path>
            </a:pathLst>
          </a:custGeom>
          <a:solidFill>
            <a:srgbClr val="00A28A"/>
          </a:solidFill>
          <a:ln>
            <a:noFill/>
          </a:ln>
        </p:spPr>
        <p:txBody>
          <a:bodyPr vert="horz" wrap="square" lIns="91440" tIns="45720" rIns="91440" bIns="45720" numCol="1" anchor="t" anchorCtr="0" compatLnSpc="1"/>
          <a:lstStyle/>
          <a:p>
            <a:endParaRPr lang="zh-CN" altLang="en-US"/>
          </a:p>
        </p:txBody>
      </p:sp>
      <p:sp>
        <p:nvSpPr>
          <p:cNvPr id="10" name="Freeform 24"/>
          <p:cNvSpPr/>
          <p:nvPr/>
        </p:nvSpPr>
        <p:spPr bwMode="auto">
          <a:xfrm rot="14138401">
            <a:off x="8226071" y="688167"/>
            <a:ext cx="824865" cy="1092702"/>
          </a:xfrm>
          <a:custGeom>
            <a:avLst/>
            <a:gdLst>
              <a:gd name="T0" fmla="*/ 0 w 838"/>
              <a:gd name="T1" fmla="*/ 840 h 840"/>
              <a:gd name="T2" fmla="*/ 838 w 838"/>
              <a:gd name="T3" fmla="*/ 454 h 840"/>
              <a:gd name="T4" fmla="*/ 838 w 838"/>
              <a:gd name="T5" fmla="*/ 432 h 840"/>
              <a:gd name="T6" fmla="*/ 0 w 838"/>
              <a:gd name="T7" fmla="*/ 0 h 840"/>
              <a:gd name="T8" fmla="*/ 0 w 838"/>
              <a:gd name="T9" fmla="*/ 840 h 840"/>
            </a:gdLst>
            <a:ahLst/>
            <a:cxnLst>
              <a:cxn ang="0">
                <a:pos x="T0" y="T1"/>
              </a:cxn>
              <a:cxn ang="0">
                <a:pos x="T2" y="T3"/>
              </a:cxn>
              <a:cxn ang="0">
                <a:pos x="T4" y="T5"/>
              </a:cxn>
              <a:cxn ang="0">
                <a:pos x="T6" y="T7"/>
              </a:cxn>
              <a:cxn ang="0">
                <a:pos x="T8" y="T9"/>
              </a:cxn>
            </a:cxnLst>
            <a:rect l="0" t="0" r="r" b="b"/>
            <a:pathLst>
              <a:path w="838" h="840">
                <a:moveTo>
                  <a:pt x="0" y="840"/>
                </a:moveTo>
                <a:lnTo>
                  <a:pt x="838" y="454"/>
                </a:lnTo>
                <a:lnTo>
                  <a:pt x="838" y="432"/>
                </a:lnTo>
                <a:lnTo>
                  <a:pt x="0" y="0"/>
                </a:lnTo>
                <a:lnTo>
                  <a:pt x="0" y="840"/>
                </a:lnTo>
                <a:close/>
              </a:path>
            </a:pathLst>
          </a:custGeom>
          <a:solidFill>
            <a:srgbClr val="E8A94A"/>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6321561" y="4302603"/>
            <a:ext cx="5040162" cy="646331"/>
          </a:xfrm>
          <a:prstGeom prst="rect">
            <a:avLst/>
          </a:prstGeom>
        </p:spPr>
        <p:txBody>
          <a:bodyPr wrap="none">
            <a:spAutoFit/>
          </a:bodyPr>
          <a:lstStyle/>
          <a:p>
            <a:r>
              <a:rPr lang="en-US" altLang="zh-CN" sz="3600" dirty="0" err="1" smtClean="0">
                <a:solidFill>
                  <a:srgbClr val="9C3D41"/>
                </a:solidFill>
                <a:latin typeface="Impact" panose="020B0806030902050204" pitchFamily="34" charset="0"/>
                <a:ea typeface="微软雅黑" panose="020B0503020204020204" pitchFamily="34" charset="-122"/>
              </a:rPr>
              <a:t>Diagrama</a:t>
            </a:r>
            <a:r>
              <a:rPr lang="en-US" altLang="zh-CN" sz="3600" dirty="0" smtClean="0">
                <a:solidFill>
                  <a:srgbClr val="9C3D41"/>
                </a:solidFill>
                <a:latin typeface="Impact" panose="020B0806030902050204" pitchFamily="34" charset="0"/>
                <a:ea typeface="微软雅黑" panose="020B0503020204020204" pitchFamily="34" charset="-122"/>
              </a:rPr>
              <a:t> </a:t>
            </a:r>
            <a:r>
              <a:rPr lang="en-US" altLang="zh-CN" sz="3600" dirty="0" err="1" smtClean="0">
                <a:solidFill>
                  <a:srgbClr val="9C3D41"/>
                </a:solidFill>
                <a:latin typeface="Impact" panose="020B0806030902050204" pitchFamily="34" charset="0"/>
                <a:ea typeface="微软雅黑" panose="020B0503020204020204" pitchFamily="34" charset="-122"/>
              </a:rPr>
              <a:t>Organizacional</a:t>
            </a:r>
            <a:r>
              <a:rPr lang="en-US" altLang="zh-CN" sz="3600" dirty="0" smtClean="0">
                <a:solidFill>
                  <a:srgbClr val="9C3D41"/>
                </a:solidFill>
                <a:latin typeface="Impact" panose="020B0806030902050204" pitchFamily="34" charset="0"/>
                <a:ea typeface="微软雅黑" panose="020B0503020204020204" pitchFamily="34" charset="-122"/>
              </a:rPr>
              <a:t>:</a:t>
            </a:r>
            <a:endParaRPr lang="zh-CN" altLang="en-US" sz="3600" dirty="0">
              <a:solidFill>
                <a:srgbClr val="9C3D4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29310875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3"/>
          <p:cNvSpPr/>
          <p:nvPr/>
        </p:nvSpPr>
        <p:spPr>
          <a:xfrm>
            <a:off x="200962" y="5550063"/>
            <a:ext cx="433606" cy="563457"/>
          </a:xfrm>
          <a:prstGeom prst="ellipse">
            <a:avLst/>
          </a:pr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10"/>
          <p:cNvSpPr/>
          <p:nvPr/>
        </p:nvSpPr>
        <p:spPr>
          <a:xfrm>
            <a:off x="864023" y="5503143"/>
            <a:ext cx="4359140" cy="646331"/>
          </a:xfrm>
          <a:prstGeom prst="rect">
            <a:avLst/>
          </a:prstGeom>
        </p:spPr>
        <p:txBody>
          <a:bodyPr wrap="square">
            <a:spAutoFit/>
          </a:bodyPr>
          <a:lstStyle/>
          <a:p>
            <a:r>
              <a:rPr lang="en-US" altLang="zh-CN" sz="3600" dirty="0" smtClean="0">
                <a:solidFill>
                  <a:srgbClr val="00A28A"/>
                </a:solidFill>
                <a:latin typeface="Impact" panose="020B0806030902050204" pitchFamily="34" charset="0"/>
                <a:ea typeface="微软雅黑" panose="020B0503020204020204" pitchFamily="34" charset="-122"/>
              </a:rPr>
              <a:t>Charter</a:t>
            </a:r>
            <a:endParaRPr lang="zh-CN" altLang="en-US" sz="3600" dirty="0">
              <a:solidFill>
                <a:srgbClr val="00A28A"/>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07212751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73199" y="0"/>
            <a:ext cx="8418801" cy="2047853"/>
            <a:chOff x="1441590" y="1728381"/>
            <a:chExt cx="9164468" cy="2426496"/>
          </a:xfrm>
        </p:grpSpPr>
        <p:sp>
          <p:nvSpPr>
            <p:cNvPr id="3" name="椭圆 1"/>
            <p:cNvSpPr/>
            <p:nvPr/>
          </p:nvSpPr>
          <p:spPr>
            <a:xfrm>
              <a:off x="1441590" y="172838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4" name="椭圆 2"/>
            <p:cNvSpPr/>
            <p:nvPr/>
          </p:nvSpPr>
          <p:spPr>
            <a:xfrm>
              <a:off x="8199228" y="1748046"/>
              <a:ext cx="2406830" cy="2406831"/>
            </a:xfrm>
            <a:prstGeom prst="ellipse">
              <a:avLst/>
            </a:prstGeom>
            <a:solidFill>
              <a:srgbClr val="E8A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5" name="椭圆 1"/>
            <p:cNvSpPr/>
            <p:nvPr/>
          </p:nvSpPr>
          <p:spPr>
            <a:xfrm>
              <a:off x="3692941" y="1748046"/>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E9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6" name="椭圆 1"/>
            <p:cNvSpPr/>
            <p:nvPr/>
          </p:nvSpPr>
          <p:spPr>
            <a:xfrm>
              <a:off x="5944293" y="1748046"/>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A28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grpSp>
      <p:sp>
        <p:nvSpPr>
          <p:cNvPr id="7" name="KSO_Shape"/>
          <p:cNvSpPr/>
          <p:nvPr/>
        </p:nvSpPr>
        <p:spPr bwMode="auto">
          <a:xfrm>
            <a:off x="4355858" y="346288"/>
            <a:ext cx="985977" cy="131620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8" name="KSO_Shape"/>
          <p:cNvSpPr/>
          <p:nvPr/>
        </p:nvSpPr>
        <p:spPr bwMode="auto">
          <a:xfrm>
            <a:off x="10468558" y="350536"/>
            <a:ext cx="1319011" cy="131620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 name="KSO_Shape"/>
          <p:cNvSpPr/>
          <p:nvPr/>
        </p:nvSpPr>
        <p:spPr bwMode="auto">
          <a:xfrm>
            <a:off x="6257511" y="346288"/>
            <a:ext cx="1319011" cy="131620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 name="KSO_Shape"/>
          <p:cNvSpPr/>
          <p:nvPr/>
        </p:nvSpPr>
        <p:spPr bwMode="auto">
          <a:xfrm>
            <a:off x="8397095" y="350536"/>
            <a:ext cx="1153098" cy="1316208"/>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1" name="Oval 13"/>
          <p:cNvSpPr/>
          <p:nvPr/>
        </p:nvSpPr>
        <p:spPr>
          <a:xfrm>
            <a:off x="1641835" y="6159663"/>
            <a:ext cx="433606" cy="563457"/>
          </a:xfrm>
          <a:prstGeom prst="ellipse">
            <a:avLst/>
          </a:prstGeom>
          <a:solidFill>
            <a:srgbClr val="00A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0"/>
          <p:cNvSpPr/>
          <p:nvPr/>
        </p:nvSpPr>
        <p:spPr>
          <a:xfrm>
            <a:off x="8470169" y="6211669"/>
            <a:ext cx="4359140" cy="646331"/>
          </a:xfrm>
          <a:prstGeom prst="rect">
            <a:avLst/>
          </a:prstGeom>
        </p:spPr>
        <p:txBody>
          <a:bodyPr wrap="square">
            <a:spAutoFit/>
          </a:bodyPr>
          <a:lstStyle/>
          <a:p>
            <a:r>
              <a:rPr lang="en-US" altLang="zh-CN" sz="3600" dirty="0" err="1" smtClean="0">
                <a:solidFill>
                  <a:srgbClr val="00A28A"/>
                </a:solidFill>
                <a:latin typeface="Impact" panose="020B0806030902050204" pitchFamily="34" charset="0"/>
                <a:ea typeface="微软雅黑" panose="020B0503020204020204" pitchFamily="34" charset="-122"/>
              </a:rPr>
              <a:t>Diagrama</a:t>
            </a:r>
            <a:r>
              <a:rPr lang="en-US" altLang="zh-CN" sz="3600" dirty="0" smtClean="0">
                <a:solidFill>
                  <a:srgbClr val="00A28A"/>
                </a:solidFill>
                <a:latin typeface="Impact" panose="020B0806030902050204" pitchFamily="34" charset="0"/>
                <a:ea typeface="微软雅黑" panose="020B0503020204020204" pitchFamily="34" charset="-122"/>
              </a:rPr>
              <a:t> de Gantt </a:t>
            </a:r>
            <a:endParaRPr lang="zh-CN" altLang="en-US" sz="3600" dirty="0">
              <a:solidFill>
                <a:srgbClr val="00A28A"/>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619254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15"/>
          <p:cNvGrpSpPr/>
          <p:nvPr/>
        </p:nvGrpSpPr>
        <p:grpSpPr>
          <a:xfrm rot="10800000">
            <a:off x="2146812" y="1777877"/>
            <a:ext cx="3621642" cy="1901651"/>
            <a:chOff x="2274097" y="1463540"/>
            <a:chExt cx="3508740" cy="1842368"/>
          </a:xfrm>
          <a:solidFill>
            <a:srgbClr val="E8A94A"/>
          </a:solidFill>
        </p:grpSpPr>
        <p:sp>
          <p:nvSpPr>
            <p:cNvPr id="1048632" name="Rounded Rectangle 1"/>
            <p:cNvSpPr/>
            <p:nvPr/>
          </p:nvSpPr>
          <p:spPr>
            <a:xfrm>
              <a:off x="2274097" y="1463540"/>
              <a:ext cx="3299389" cy="184236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3" name="Isosceles Triangle 2"/>
            <p:cNvSpPr/>
            <p:nvPr/>
          </p:nvSpPr>
          <p:spPr>
            <a:xfrm rot="5400000">
              <a:off x="5539655" y="2261118"/>
              <a:ext cx="239151" cy="2472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Group 16"/>
          <p:cNvGrpSpPr/>
          <p:nvPr/>
        </p:nvGrpSpPr>
        <p:grpSpPr>
          <a:xfrm rot="10800000">
            <a:off x="2146812" y="3898743"/>
            <a:ext cx="3621642" cy="1901651"/>
            <a:chOff x="2274097" y="1463540"/>
            <a:chExt cx="3508740" cy="1842368"/>
          </a:xfrm>
          <a:solidFill>
            <a:srgbClr val="016952"/>
          </a:solidFill>
        </p:grpSpPr>
        <p:sp>
          <p:nvSpPr>
            <p:cNvPr id="1048634" name="Rounded Rectangle 17"/>
            <p:cNvSpPr/>
            <p:nvPr/>
          </p:nvSpPr>
          <p:spPr>
            <a:xfrm>
              <a:off x="2274097" y="1463540"/>
              <a:ext cx="3299389" cy="184236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5" name="Isosceles Triangle 18"/>
            <p:cNvSpPr/>
            <p:nvPr/>
          </p:nvSpPr>
          <p:spPr>
            <a:xfrm rot="5400000">
              <a:off x="5539655" y="2261118"/>
              <a:ext cx="239151" cy="2472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8" name="Group 26"/>
          <p:cNvGrpSpPr/>
          <p:nvPr/>
        </p:nvGrpSpPr>
        <p:grpSpPr>
          <a:xfrm rot="10800000">
            <a:off x="7894452" y="1777877"/>
            <a:ext cx="3621642" cy="1901651"/>
            <a:chOff x="2274097" y="1463540"/>
            <a:chExt cx="3508740" cy="1842368"/>
          </a:xfrm>
          <a:solidFill>
            <a:srgbClr val="00A28A"/>
          </a:solidFill>
        </p:grpSpPr>
        <p:sp>
          <p:nvSpPr>
            <p:cNvPr id="1048636" name="Rounded Rectangle 27"/>
            <p:cNvSpPr/>
            <p:nvPr/>
          </p:nvSpPr>
          <p:spPr>
            <a:xfrm>
              <a:off x="2274097" y="1463540"/>
              <a:ext cx="3299389" cy="184236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7" name="Isosceles Triangle 28"/>
            <p:cNvSpPr/>
            <p:nvPr/>
          </p:nvSpPr>
          <p:spPr>
            <a:xfrm rot="5400000">
              <a:off x="5539655" y="2261118"/>
              <a:ext cx="239151" cy="2472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Group 29"/>
          <p:cNvGrpSpPr/>
          <p:nvPr/>
        </p:nvGrpSpPr>
        <p:grpSpPr>
          <a:xfrm rot="10800000">
            <a:off x="7894452" y="3898744"/>
            <a:ext cx="3621642" cy="1901651"/>
            <a:chOff x="2274097" y="1463540"/>
            <a:chExt cx="3508740" cy="1842368"/>
          </a:xfrm>
          <a:solidFill>
            <a:srgbClr val="E93F49"/>
          </a:solidFill>
        </p:grpSpPr>
        <p:sp>
          <p:nvSpPr>
            <p:cNvPr id="1048638" name="Rounded Rectangle 30"/>
            <p:cNvSpPr/>
            <p:nvPr/>
          </p:nvSpPr>
          <p:spPr>
            <a:xfrm>
              <a:off x="2274097" y="1463540"/>
              <a:ext cx="3299389" cy="184236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9" name="Isosceles Triangle 31"/>
            <p:cNvSpPr/>
            <p:nvPr/>
          </p:nvSpPr>
          <p:spPr>
            <a:xfrm rot="5400000">
              <a:off x="5539655" y="2261118"/>
              <a:ext cx="239151" cy="2472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48640" name="矩形 51"/>
          <p:cNvSpPr/>
          <p:nvPr/>
        </p:nvSpPr>
        <p:spPr>
          <a:xfrm>
            <a:off x="2543283" y="2007615"/>
            <a:ext cx="3054803" cy="89154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Short Statement</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dirty="0" smtClean="0">
              <a:latin typeface="微软雅黑" panose="020B0503020204020204" pitchFamily="34" charset="-122"/>
              <a:ea typeface="微软雅黑" panose="020B0503020204020204" pitchFamily="34" charset="-122"/>
            </a:endParaRPr>
          </a:p>
          <a:p>
            <a:r>
              <a:rPr lang="en-US" altLang="zh-CN" sz="1200">
                <a:latin typeface="方正兰亭纤黑_GBK" panose="02000000000000000000" pitchFamily="2" charset="-122"/>
                <a:ea typeface="方正兰亭纤黑_GBK" panose="02000000000000000000" pitchFamily="2" charset="-122"/>
              </a:rPr>
              <a:t>Welcome to use WPS original template. </a:t>
            </a:r>
          </a:p>
        </p:txBody>
      </p:sp>
      <p:sp>
        <p:nvSpPr>
          <p:cNvPr id="1048641" name="矩形 54"/>
          <p:cNvSpPr/>
          <p:nvPr/>
        </p:nvSpPr>
        <p:spPr>
          <a:xfrm>
            <a:off x="8278543" y="2007615"/>
            <a:ext cx="3054803" cy="89154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Short Statement</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dirty="0" smtClean="0">
              <a:latin typeface="微软雅黑" panose="020B0503020204020204" pitchFamily="34" charset="-122"/>
              <a:ea typeface="微软雅黑" panose="020B0503020204020204" pitchFamily="34" charset="-122"/>
            </a:endParaRPr>
          </a:p>
          <a:p>
            <a:r>
              <a:rPr lang="en-US" altLang="zh-CN" sz="1200">
                <a:latin typeface="方正兰亭纤黑_GBK" panose="02000000000000000000" pitchFamily="2" charset="-122"/>
                <a:ea typeface="方正兰亭纤黑_GBK" panose="02000000000000000000" pitchFamily="2" charset="-122"/>
                <a:sym typeface="+mn-ea"/>
              </a:rPr>
              <a:t>Welcome to use WPS original template.</a:t>
            </a:r>
            <a:endParaRPr lang="zh-CN" altLang="en-US" sz="1200" dirty="0">
              <a:latin typeface="方正兰亭纤黑_GBK" panose="02000000000000000000" pitchFamily="2" charset="-122"/>
              <a:ea typeface="方正兰亭纤黑_GBK" panose="02000000000000000000" pitchFamily="2" charset="-122"/>
            </a:endParaRPr>
          </a:p>
        </p:txBody>
      </p:sp>
      <p:sp>
        <p:nvSpPr>
          <p:cNvPr id="1048642" name="矩形 55"/>
          <p:cNvSpPr/>
          <p:nvPr/>
        </p:nvSpPr>
        <p:spPr>
          <a:xfrm>
            <a:off x="8313810" y="4190777"/>
            <a:ext cx="3054803" cy="89154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Short Statement</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dirty="0" smtClean="0">
              <a:latin typeface="微软雅黑" panose="020B0503020204020204" pitchFamily="34" charset="-122"/>
              <a:ea typeface="微软雅黑" panose="020B0503020204020204" pitchFamily="34" charset="-122"/>
            </a:endParaRPr>
          </a:p>
          <a:p>
            <a:r>
              <a:rPr lang="en-US" altLang="zh-CN" sz="1200">
                <a:latin typeface="方正兰亭纤黑_GBK" panose="02000000000000000000" pitchFamily="2" charset="-122"/>
                <a:ea typeface="方正兰亭纤黑_GBK" panose="02000000000000000000" pitchFamily="2" charset="-122"/>
                <a:sym typeface="+mn-ea"/>
              </a:rPr>
              <a:t>Welcome to use WPS original template.</a:t>
            </a:r>
            <a:endParaRPr lang="zh-CN" altLang="en-US" sz="1200" dirty="0">
              <a:latin typeface="方正兰亭纤黑_GBK" panose="02000000000000000000" pitchFamily="2" charset="-122"/>
              <a:ea typeface="方正兰亭纤黑_GBK" panose="02000000000000000000" pitchFamily="2" charset="-122"/>
            </a:endParaRPr>
          </a:p>
        </p:txBody>
      </p:sp>
      <p:sp>
        <p:nvSpPr>
          <p:cNvPr id="1048643" name="矩形 56"/>
          <p:cNvSpPr/>
          <p:nvPr/>
        </p:nvSpPr>
        <p:spPr>
          <a:xfrm>
            <a:off x="2531344" y="4132967"/>
            <a:ext cx="3054803" cy="891540"/>
          </a:xfrm>
          <a:prstGeom prst="rect">
            <a:avLst/>
          </a:prstGeom>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Short Statement</a:t>
            </a:r>
            <a:r>
              <a:rPr lang="en-US" altLang="zh-CN" sz="2000" b="1" dirty="0" smtClean="0">
                <a:solidFill>
                  <a:schemeClr val="bg1"/>
                </a:solidFill>
                <a:latin typeface="微软雅黑" panose="020B0503020204020204" pitchFamily="34" charset="-122"/>
                <a:ea typeface="微软雅黑" panose="020B0503020204020204" pitchFamily="34" charset="-122"/>
              </a:rPr>
              <a:t>.</a:t>
            </a:r>
          </a:p>
          <a:p>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en-US" altLang="zh-CN" sz="1200">
                <a:latin typeface="方正兰亭纤黑_GBK" panose="02000000000000000000" pitchFamily="2" charset="-122"/>
                <a:ea typeface="方正兰亭纤黑_GBK" panose="02000000000000000000" pitchFamily="2" charset="-122"/>
                <a:sym typeface="+mn-ea"/>
              </a:rPr>
              <a:t>Welcome to use WPS original template.</a:t>
            </a:r>
            <a:endParaRPr lang="zh-CN" altLang="en-US" sz="1200" dirty="0">
              <a:solidFill>
                <a:schemeClr val="bg1"/>
              </a:solidFill>
              <a:latin typeface="方正兰亭纤黑_GBK" panose="02000000000000000000" pitchFamily="2" charset="-122"/>
              <a:ea typeface="方正兰亭纤黑_GBK" panose="02000000000000000000" pitchFamily="2" charset="-122"/>
            </a:endParaRPr>
          </a:p>
        </p:txBody>
      </p:sp>
      <p:pic>
        <p:nvPicPr>
          <p:cNvPr id="2097159" name="图片 26"/>
          <p:cNvPicPr>
            <a:picLocks noChangeAspect="1"/>
          </p:cNvPicPr>
          <p:nvPr/>
        </p:nvPicPr>
        <p:blipFill rotWithShape="1">
          <a:blip r:embed="rId2" cstate="print">
            <a:grayscl/>
          </a:blip>
          <a:srcRect l="11921" t="3794" r="38053" b="21206"/>
          <a:stretch>
            <a:fillRect/>
          </a:stretch>
        </p:blipFill>
        <p:spPr>
          <a:xfrm>
            <a:off x="727777" y="2007615"/>
            <a:ext cx="1348383" cy="1348383"/>
          </a:xfrm>
          <a:prstGeom prst="ellipse">
            <a:avLst/>
          </a:prstGeom>
          <a:noFill/>
          <a:ln w="57150">
            <a:solidFill>
              <a:srgbClr val="E8A94A"/>
            </a:solidFill>
          </a:ln>
        </p:spPr>
      </p:pic>
      <p:pic>
        <p:nvPicPr>
          <p:cNvPr id="2097160" name="图片 27"/>
          <p:cNvPicPr>
            <a:picLocks noChangeAspect="1"/>
          </p:cNvPicPr>
          <p:nvPr/>
        </p:nvPicPr>
        <p:blipFill rotWithShape="1">
          <a:blip r:embed="rId3" cstate="print">
            <a:grayscl/>
          </a:blip>
          <a:srcRect l="27378" t="12500" r="17122" b="12500"/>
          <a:stretch>
            <a:fillRect/>
          </a:stretch>
        </p:blipFill>
        <p:spPr>
          <a:xfrm>
            <a:off x="727778" y="4182051"/>
            <a:ext cx="1348382" cy="1348382"/>
          </a:xfrm>
          <a:prstGeom prst="ellipse">
            <a:avLst/>
          </a:prstGeom>
          <a:noFill/>
          <a:ln w="57150">
            <a:solidFill>
              <a:srgbClr val="016952"/>
            </a:solidFill>
          </a:ln>
        </p:spPr>
      </p:pic>
      <p:pic>
        <p:nvPicPr>
          <p:cNvPr id="2097161" name="图片 28"/>
          <p:cNvPicPr>
            <a:picLocks noChangeAspect="1"/>
          </p:cNvPicPr>
          <p:nvPr/>
        </p:nvPicPr>
        <p:blipFill rotWithShape="1">
          <a:blip r:embed="rId4">
            <a:grayscl/>
          </a:blip>
          <a:srcRect l="44697" t="12500" r="3553" b="12500"/>
          <a:stretch>
            <a:fillRect/>
          </a:stretch>
        </p:blipFill>
        <p:spPr>
          <a:xfrm>
            <a:off x="6458809" y="2070875"/>
            <a:ext cx="1348382" cy="1348382"/>
          </a:xfrm>
          <a:prstGeom prst="ellipse">
            <a:avLst/>
          </a:prstGeom>
          <a:noFill/>
          <a:ln w="57150">
            <a:solidFill>
              <a:srgbClr val="00A28A"/>
            </a:solidFill>
          </a:ln>
        </p:spPr>
      </p:pic>
      <p:pic>
        <p:nvPicPr>
          <p:cNvPr id="2097162" name="图片 31"/>
          <p:cNvPicPr>
            <a:picLocks noChangeAspect="1"/>
          </p:cNvPicPr>
          <p:nvPr/>
        </p:nvPicPr>
        <p:blipFill rotWithShape="1">
          <a:blip r:embed="rId5">
            <a:grayscl/>
          </a:blip>
          <a:srcRect l="51799" t="-116" r="1282" b="29791"/>
          <a:stretch>
            <a:fillRect/>
          </a:stretch>
        </p:blipFill>
        <p:spPr>
          <a:xfrm>
            <a:off x="6458809" y="4190777"/>
            <a:ext cx="1348382" cy="1348382"/>
          </a:xfrm>
          <a:prstGeom prst="ellipse">
            <a:avLst/>
          </a:prstGeom>
          <a:noFill/>
          <a:ln w="57150">
            <a:solidFill>
              <a:srgbClr val="E93F49"/>
            </a:solid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1"/>
          <p:cNvGrpSpPr/>
          <p:nvPr/>
        </p:nvGrpSpPr>
        <p:grpSpPr>
          <a:xfrm>
            <a:off x="1693272" y="3827807"/>
            <a:ext cx="9519225" cy="684441"/>
            <a:chOff x="1918692" y="3317292"/>
            <a:chExt cx="8990214" cy="626129"/>
          </a:xfrm>
        </p:grpSpPr>
        <p:sp>
          <p:nvSpPr>
            <p:cNvPr id="1048644" name="Rectangle 8"/>
            <p:cNvSpPr>
              <a:spLocks noChangeArrowheads="1"/>
            </p:cNvSpPr>
            <p:nvPr/>
          </p:nvSpPr>
          <p:spPr bwMode="auto">
            <a:xfrm>
              <a:off x="1918692" y="3795992"/>
              <a:ext cx="8198939" cy="147429"/>
            </a:xfrm>
            <a:prstGeom prst="rect">
              <a:avLst/>
            </a:prstGeom>
            <a:gradFill rotWithShape="1">
              <a:gsLst>
                <a:gs pos="0">
                  <a:srgbClr val="111111"/>
                </a:gs>
                <a:gs pos="100000">
                  <a:srgbClr val="FFFFFF">
                    <a:alpha val="0"/>
                  </a:srgbClr>
                </a:gs>
              </a:gsLst>
              <a:path path="shape">
                <a:fillToRect l="50000" t="50000" r="50000" b="50000"/>
              </a:path>
            </a:gradFill>
            <a:ln>
              <a:noFill/>
            </a:ln>
            <a:effectLst/>
          </p:spPr>
          <p:txBody>
            <a:bodyPr wrap="none" anchor="ctr"/>
            <a:lstStyle/>
            <a:p>
              <a:pPr defTabSz="685800"/>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45" name="AutoShape 4"/>
            <p:cNvSpPr>
              <a:spLocks noChangeArrowheads="1"/>
            </p:cNvSpPr>
            <p:nvPr/>
          </p:nvSpPr>
          <p:spPr bwMode="auto">
            <a:xfrm>
              <a:off x="1918692" y="3317292"/>
              <a:ext cx="8990214" cy="575448"/>
            </a:xfrm>
            <a:prstGeom prst="roundRect">
              <a:avLst>
                <a:gd name="adj" fmla="val 50000"/>
              </a:avLst>
            </a:prstGeom>
            <a:solidFill>
              <a:srgbClr val="E93F49"/>
            </a:solidFill>
            <a:ln w="9525" algn="ctr">
              <a:noFill/>
              <a:round/>
            </a:ln>
            <a:effectLst/>
          </p:spPr>
          <p:txBody>
            <a:bodyPr wrap="none" anchor="ctr"/>
            <a:lstStyle/>
            <a:p>
              <a:pPr defTabSz="685800"/>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48646" name="AutoShape 5"/>
          <p:cNvSpPr>
            <a:spLocks noChangeArrowheads="1"/>
          </p:cNvSpPr>
          <p:nvPr/>
        </p:nvSpPr>
        <p:spPr bwMode="auto">
          <a:xfrm>
            <a:off x="855437" y="3827807"/>
            <a:ext cx="7573782" cy="629040"/>
          </a:xfrm>
          <a:prstGeom prst="roundRect">
            <a:avLst>
              <a:gd name="adj" fmla="val 50000"/>
            </a:avLst>
          </a:prstGeom>
          <a:solidFill>
            <a:srgbClr val="00A28A"/>
          </a:solidFill>
          <a:ln w="9525" algn="ctr">
            <a:noFill/>
            <a:round/>
          </a:ln>
          <a:effectLst/>
        </p:spPr>
        <p:txBody>
          <a:bodyPr wrap="none" anchor="ctr"/>
          <a:lstStyle/>
          <a:p>
            <a:pPr defTabSz="685800"/>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47" name="Line 7"/>
          <p:cNvSpPr>
            <a:spLocks noChangeShapeType="1"/>
          </p:cNvSpPr>
          <p:nvPr/>
        </p:nvSpPr>
        <p:spPr bwMode="auto">
          <a:xfrm>
            <a:off x="2522385" y="2197565"/>
            <a:ext cx="0" cy="2259282"/>
          </a:xfrm>
          <a:prstGeom prst="line">
            <a:avLst/>
          </a:prstGeom>
          <a:noFill/>
          <a:ln w="12700">
            <a:solidFill>
              <a:schemeClr val="bg1">
                <a:lumMod val="75000"/>
              </a:schemeClr>
            </a:solidFill>
            <a:round/>
          </a:ln>
          <a:effec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48648" name="Line 8"/>
          <p:cNvSpPr>
            <a:spLocks noChangeShapeType="1"/>
          </p:cNvSpPr>
          <p:nvPr/>
        </p:nvSpPr>
        <p:spPr bwMode="auto">
          <a:xfrm>
            <a:off x="4559508" y="2197565"/>
            <a:ext cx="0" cy="2259282"/>
          </a:xfrm>
          <a:prstGeom prst="line">
            <a:avLst/>
          </a:prstGeom>
          <a:noFill/>
          <a:ln w="12700">
            <a:solidFill>
              <a:schemeClr val="bg1">
                <a:lumMod val="75000"/>
              </a:schemeClr>
            </a:solidFill>
            <a:round/>
          </a:ln>
          <a:effec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48649" name="Line 9"/>
          <p:cNvSpPr>
            <a:spLocks noChangeShapeType="1"/>
          </p:cNvSpPr>
          <p:nvPr/>
        </p:nvSpPr>
        <p:spPr bwMode="auto">
          <a:xfrm>
            <a:off x="6596631" y="2197565"/>
            <a:ext cx="0" cy="2259282"/>
          </a:xfrm>
          <a:prstGeom prst="line">
            <a:avLst/>
          </a:prstGeom>
          <a:noFill/>
          <a:ln w="12700">
            <a:solidFill>
              <a:schemeClr val="bg1">
                <a:lumMod val="75000"/>
              </a:schemeClr>
            </a:solidFill>
            <a:round/>
          </a:ln>
          <a:effec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48650" name="Line 10"/>
          <p:cNvSpPr>
            <a:spLocks noChangeShapeType="1"/>
          </p:cNvSpPr>
          <p:nvPr/>
        </p:nvSpPr>
        <p:spPr bwMode="auto">
          <a:xfrm>
            <a:off x="8633754" y="2197565"/>
            <a:ext cx="0" cy="2259282"/>
          </a:xfrm>
          <a:prstGeom prst="line">
            <a:avLst/>
          </a:prstGeom>
          <a:noFill/>
          <a:ln w="12700">
            <a:solidFill>
              <a:schemeClr val="bg1">
                <a:lumMod val="75000"/>
              </a:schemeClr>
            </a:solidFill>
            <a:round/>
          </a:ln>
          <a:effec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48651" name="Line 11"/>
          <p:cNvSpPr>
            <a:spLocks noChangeShapeType="1"/>
          </p:cNvSpPr>
          <p:nvPr/>
        </p:nvSpPr>
        <p:spPr bwMode="auto">
          <a:xfrm>
            <a:off x="10670878" y="2179893"/>
            <a:ext cx="0" cy="2259282"/>
          </a:xfrm>
          <a:prstGeom prst="line">
            <a:avLst/>
          </a:prstGeom>
          <a:noFill/>
          <a:ln w="12700">
            <a:solidFill>
              <a:schemeClr val="bg1">
                <a:lumMod val="75000"/>
              </a:schemeClr>
            </a:solidFill>
            <a:round/>
          </a:ln>
          <a:effec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48652" name="Content Placeholder 7"/>
          <p:cNvSpPr txBox="1">
            <a:spLocks noChangeAspect="1"/>
          </p:cNvSpPr>
          <p:nvPr/>
        </p:nvSpPr>
        <p:spPr>
          <a:xfrm>
            <a:off x="1016339" y="2197565"/>
            <a:ext cx="1509269" cy="121920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id-ID" sz="24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en-US"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T</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here are many variations of passages of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Lorem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Ipsum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available</a:t>
            </a: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53" name="Freeform 55"/>
          <p:cNvSpPr>
            <a:spLocks noChangeAspect="1" noEditPoints="1"/>
          </p:cNvSpPr>
          <p:nvPr/>
        </p:nvSpPr>
        <p:spPr bwMode="auto">
          <a:xfrm>
            <a:off x="7762092" y="3999606"/>
            <a:ext cx="277552" cy="29986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68580" tIns="34290" rIns="68580" bIns="34290" numCol="1" anchor="t" anchorCtr="0" compatLnSpc="1"/>
          <a:lstStyle/>
          <a:p>
            <a:endParaRPr lang="en-US" sz="1400"/>
          </a:p>
        </p:txBody>
      </p:sp>
      <p:cxnSp>
        <p:nvCxnSpPr>
          <p:cNvPr id="3145729" name="Straight Connector 399"/>
          <p:cNvCxnSpPr>
            <a:cxnSpLocks/>
          </p:cNvCxnSpPr>
          <p:nvPr/>
        </p:nvCxnSpPr>
        <p:spPr>
          <a:xfrm>
            <a:off x="466436" y="5237086"/>
            <a:ext cx="11054321" cy="0"/>
          </a:xfrm>
          <a:prstGeom prst="line">
            <a:avLst/>
          </a:prstGeom>
          <a:ln w="12700">
            <a:solidFill>
              <a:schemeClr val="bg1">
                <a:lumMod val="75000"/>
              </a:schemeClr>
            </a:solidFill>
            <a:prstDash val="solid"/>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48654" name="TextBox 400"/>
          <p:cNvSpPr txBox="1"/>
          <p:nvPr/>
        </p:nvSpPr>
        <p:spPr>
          <a:xfrm>
            <a:off x="720842" y="5525708"/>
            <a:ext cx="11006171" cy="1179830"/>
          </a:xfrm>
          <a:prstGeom prst="rect">
            <a:avLst/>
          </a:prstGeom>
          <a:noFill/>
        </p:spPr>
        <p:txBody>
          <a:bodyPr wrap="square" rIns="108000" bIns="27000" numCol="1" spcCol="360000">
            <a:spAutoFit/>
          </a:bodyPr>
          <a:lstStyle/>
          <a:p>
            <a:pPr algn="ctr">
              <a:lnSpc>
                <a:spcPct val="150000"/>
              </a:lnSpc>
            </a:pPr>
            <a:r>
              <a:rPr lang="en-US" sz="12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Welcome to use WPS original template. Welcome to use WPS original template. Welcome to use WPS original template. Welcome to use WPS original template. Welcome to use WPS original template. Welcome to use WPS original template. Welcome to use WPS original template. Welcome to use WPS original template. Welcome to use WPS original template. Welcome to use WPS original template. Welcome to use WPS original template. </a:t>
            </a:r>
          </a:p>
        </p:txBody>
      </p:sp>
      <p:sp>
        <p:nvSpPr>
          <p:cNvPr id="1048655" name="Content Placeholder 7"/>
          <p:cNvSpPr txBox="1">
            <a:spLocks noChangeAspect="1"/>
          </p:cNvSpPr>
          <p:nvPr/>
        </p:nvSpPr>
        <p:spPr>
          <a:xfrm>
            <a:off x="3051553" y="2197565"/>
            <a:ext cx="1509269" cy="121920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id-ID" sz="24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en-US"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T</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here are many variations of passages of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Lorem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Ipsum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available</a:t>
            </a: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56" name="Content Placeholder 7"/>
          <p:cNvSpPr txBox="1">
            <a:spLocks noChangeAspect="1"/>
          </p:cNvSpPr>
          <p:nvPr/>
        </p:nvSpPr>
        <p:spPr>
          <a:xfrm>
            <a:off x="5086767" y="2179893"/>
            <a:ext cx="1509269" cy="121920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id-ID" sz="24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en-US" dirty="0" smtClean="0">
                <a:solidFill>
                  <a:srgbClr val="00A28A"/>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rgbClr val="00A28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T</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here are many variations of passages of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Lorem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Ipsum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available</a:t>
            </a: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57" name="Content Placeholder 7"/>
          <p:cNvSpPr txBox="1">
            <a:spLocks noChangeAspect="1"/>
          </p:cNvSpPr>
          <p:nvPr/>
        </p:nvSpPr>
        <p:spPr>
          <a:xfrm>
            <a:off x="7121981" y="2162222"/>
            <a:ext cx="1509269" cy="121920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smtClean="0">
                <a:solidFill>
                  <a:srgbClr val="E93F49"/>
                </a:solidFill>
                <a:latin typeface="微软雅黑" panose="020B0503020204020204" pitchFamily="34" charset="-122"/>
                <a:ea typeface="微软雅黑" panose="020B0503020204020204" pitchFamily="34" charset="-122"/>
                <a:sym typeface="微软雅黑" panose="020B0503020204020204" pitchFamily="34" charset="-122"/>
              </a:rPr>
              <a:t>2016</a:t>
            </a:r>
            <a:endParaRPr lang="id-ID" sz="2400" b="1"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en-US" dirty="0" smtClean="0">
                <a:solidFill>
                  <a:srgbClr val="E93F49"/>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T</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here are many variations of passages of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Lorem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Ipsum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available</a:t>
            </a: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58" name="Content Placeholder 7"/>
          <p:cNvSpPr txBox="1">
            <a:spLocks noChangeAspect="1"/>
          </p:cNvSpPr>
          <p:nvPr/>
        </p:nvSpPr>
        <p:spPr>
          <a:xfrm>
            <a:off x="9157195" y="2145458"/>
            <a:ext cx="1509269" cy="121920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smtClean="0">
                <a:solidFill>
                  <a:srgbClr val="E93F49"/>
                </a:solidFill>
                <a:latin typeface="微软雅黑" panose="020B0503020204020204" pitchFamily="34" charset="-122"/>
                <a:ea typeface="微软雅黑" panose="020B0503020204020204" pitchFamily="34" charset="-122"/>
                <a:sym typeface="微软雅黑" panose="020B0503020204020204" pitchFamily="34" charset="-122"/>
              </a:rPr>
              <a:t>2017</a:t>
            </a:r>
            <a:endParaRPr lang="id-ID" sz="2400" b="1"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en-US" dirty="0" smtClean="0">
                <a:solidFill>
                  <a:srgbClr val="E93F49"/>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rgbClr val="E93F49"/>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pP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T</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here are many variations of passages of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Lorem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800" dirty="0" err="1">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Ipsum</a:t>
            </a:r>
            <a:r>
              <a:rPr lang="en-US"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available</a:t>
            </a:r>
            <a:r>
              <a:rPr lang="id-ID" sz="8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59" name="矩形 380"/>
          <p:cNvSpPr/>
          <p:nvPr/>
        </p:nvSpPr>
        <p:spPr>
          <a:xfrm>
            <a:off x="3881779" y="1105984"/>
            <a:ext cx="4684296" cy="646331"/>
          </a:xfrm>
          <a:prstGeom prst="rect">
            <a:avLst/>
          </a:prstGeom>
        </p:spPr>
        <p:txBody>
          <a:bodyPr wrap="none">
            <a:spAutoFit/>
          </a:bodyPr>
          <a:lstStyle/>
          <a:p>
            <a:pPr algn="ctr"/>
            <a:r>
              <a:rPr lang="en-US" altLang="zh-CN" sz="3600" dirty="0" smtClean="0">
                <a:solidFill>
                  <a:srgbClr val="247A9F"/>
                </a:solidFill>
                <a:latin typeface="Impact" panose="020B0806030902050204" pitchFamily="34" charset="0"/>
                <a:ea typeface="微软雅黑" panose="020B0503020204020204" pitchFamily="34" charset="-122"/>
              </a:rPr>
              <a:t>Click Here To Add A Title</a:t>
            </a:r>
            <a:endParaRPr lang="zh-CN" altLang="en-US" sz="3600" dirty="0">
              <a:solidFill>
                <a:srgbClr val="247A9F"/>
              </a:solidFill>
              <a:latin typeface="Impact" panose="020B0806030902050204" pitchFamily="34" charset="0"/>
              <a:ea typeface="微软雅黑" panose="020B0503020204020204" pitchFamily="34" charset="-122"/>
            </a:endParaRPr>
          </a:p>
        </p:txBody>
      </p:sp>
      <p:sp>
        <p:nvSpPr>
          <p:cNvPr id="1048660" name="KSO_Shape"/>
          <p:cNvSpPr/>
          <p:nvPr/>
        </p:nvSpPr>
        <p:spPr bwMode="auto">
          <a:xfrm>
            <a:off x="10196476" y="3999606"/>
            <a:ext cx="314506" cy="31383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968</Words>
  <Application>Microsoft Office PowerPoint</Application>
  <PresentationFormat>Panorámica</PresentationFormat>
  <Paragraphs>146</Paragraphs>
  <Slides>23</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微软雅黑</vt:lpstr>
      <vt:lpstr>宋体</vt:lpstr>
      <vt:lpstr>Arial</vt:lpstr>
      <vt:lpstr>Calibri</vt:lpstr>
      <vt:lpstr>Calibri Light</vt:lpstr>
      <vt:lpstr>Impact</vt:lpstr>
      <vt:lpstr>Kozuka Gothic Pro EL</vt:lpstr>
      <vt:lpstr>方正兰亭纤黑_GBK</vt:lpstr>
      <vt:lpstr>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Raul Garcia</cp:lastModifiedBy>
  <cp:revision>11</cp:revision>
  <dcterms:created xsi:type="dcterms:W3CDTF">2014-08-08T13:06:00Z</dcterms:created>
  <dcterms:modified xsi:type="dcterms:W3CDTF">2019-01-15T02:06:40Z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