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14" r:id="rId3"/>
    <p:sldId id="321" r:id="rId4"/>
    <p:sldId id="319" r:id="rId5"/>
    <p:sldId id="326" r:id="rId6"/>
    <p:sldId id="322" r:id="rId7"/>
    <p:sldId id="323" r:id="rId8"/>
    <p:sldId id="327" r:id="rId9"/>
    <p:sldId id="320" r:id="rId10"/>
    <p:sldId id="329" r:id="rId11"/>
    <p:sldId id="330" r:id="rId12"/>
    <p:sldId id="328" r:id="rId13"/>
    <p:sldId id="331" r:id="rId14"/>
    <p:sldId id="332" r:id="rId15"/>
    <p:sldId id="333" r:id="rId16"/>
    <p:sldId id="334" r:id="rId17"/>
    <p:sldId id="335" r:id="rId18"/>
    <p:sldId id="336" r:id="rId19"/>
    <p:sldId id="315" r:id="rId20"/>
    <p:sldId id="316" r:id="rId21"/>
    <p:sldId id="317" r:id="rId22"/>
    <p:sldId id="318" r:id="rId23"/>
    <p:sldId id="32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04"/>
  </p:normalViewPr>
  <p:slideViewPr>
    <p:cSldViewPr snapToGrid="0" snapToObjects="1">
      <p:cViewPr varScale="1">
        <p:scale>
          <a:sx n="81" d="100"/>
          <a:sy n="81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F86AB-A267-AA45-A687-381BA99FDEC0}" type="datetimeFigureOut">
              <a:rPr lang="es-ES_tradnl" smtClean="0"/>
              <a:t>11/11/17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015FC-32EE-BD49-BB4B-20B911A968A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713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i@rodrigoalfaropint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Introducci</a:t>
            </a:r>
            <a:r>
              <a:rPr lang="es-ES" dirty="0" err="1" smtClean="0"/>
              <a:t>ón</a:t>
            </a:r>
            <a:r>
              <a:rPr lang="es-ES" dirty="0" smtClean="0"/>
              <a:t> a </a:t>
            </a:r>
            <a:r>
              <a:rPr lang="es-ES" dirty="0" err="1" smtClean="0"/>
              <a:t>python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Rodrigo </a:t>
            </a:r>
            <a:r>
              <a:rPr lang="es-ES_tradnl" dirty="0" err="1" smtClean="0"/>
              <a:t>alfaro</a:t>
            </a:r>
            <a:r>
              <a:rPr lang="es-ES_tradnl" dirty="0" smtClean="0"/>
              <a:t> pinto | </a:t>
            </a:r>
            <a:r>
              <a:rPr lang="es-ES_tradnl" dirty="0" err="1" smtClean="0"/>
              <a:t>hi@rodrigolfaropinto.com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05" y="1588958"/>
            <a:ext cx="5261114" cy="27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Compilar </a:t>
            </a:r>
            <a:r>
              <a:rPr lang="es-ES_tradnl" dirty="0" err="1" smtClean="0"/>
              <a:t>python</a:t>
            </a:r>
            <a:endParaRPr lang="es-ES_tradnl" dirty="0"/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27" y="1689850"/>
            <a:ext cx="7556636" cy="4790463"/>
          </a:xfrm>
        </p:spPr>
      </p:pic>
    </p:spTree>
    <p:extLst>
      <p:ext uri="{BB962C8B-B14F-4D97-AF65-F5344CB8AC3E}">
        <p14:creationId xmlns:p14="http://schemas.microsoft.com/office/powerpoint/2010/main" val="14322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Compilar </a:t>
            </a:r>
            <a:r>
              <a:rPr lang="es-ES_tradnl" dirty="0" err="1" smtClean="0"/>
              <a:t>python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74" y="1337733"/>
            <a:ext cx="6323891" cy="5336086"/>
          </a:xfrm>
        </p:spPr>
      </p:pic>
    </p:spTree>
    <p:extLst>
      <p:ext uri="{BB962C8B-B14F-4D97-AF65-F5344CB8AC3E}">
        <p14:creationId xmlns:p14="http://schemas.microsoft.com/office/powerpoint/2010/main" val="18575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Desarrollar formulario </a:t>
            </a:r>
            <a:r>
              <a:rPr lang="es-ES" sz="3200" dirty="0" smtClean="0"/>
              <a:t>registro</a:t>
            </a:r>
            <a:r>
              <a:rPr lang="es-ES" sz="3200" dirty="0" smtClean="0"/>
              <a:t> </a:t>
            </a:r>
            <a:r>
              <a:rPr lang="es-ES" sz="3200" dirty="0" smtClean="0"/>
              <a:t>de </a:t>
            </a:r>
            <a:r>
              <a:rPr lang="es-ES" sz="3200" dirty="0" smtClean="0"/>
              <a:t>nuevos usuarios </a:t>
            </a:r>
            <a:r>
              <a:rPr lang="es-ES" sz="3200" smtClean="0"/>
              <a:t>y </a:t>
            </a:r>
            <a:r>
              <a:rPr lang="es-ES" sz="3200" smtClean="0"/>
              <a:t>b</a:t>
            </a:r>
            <a:r>
              <a:rPr lang="es-ES" sz="3200" smtClean="0"/>
              <a:t>úsqueda de</a:t>
            </a:r>
            <a:r>
              <a:rPr lang="es-ES" sz="3200" smtClean="0"/>
              <a:t> </a:t>
            </a:r>
            <a:r>
              <a:rPr lang="es-ES" sz="3200" dirty="0" smtClean="0"/>
              <a:t>usuarios en </a:t>
            </a:r>
            <a:r>
              <a:rPr lang="es-ES" sz="3200" dirty="0" err="1" smtClean="0"/>
              <a:t>Qt</a:t>
            </a:r>
            <a:r>
              <a:rPr lang="es-ES" sz="3200" dirty="0" smtClean="0"/>
              <a:t> utilizando un motor de base de datos </a:t>
            </a:r>
            <a:r>
              <a:rPr lang="es-ES" sz="3200" dirty="0" err="1" smtClean="0"/>
              <a:t>MySQL</a:t>
            </a:r>
            <a:r>
              <a:rPr lang="es-ES_tradnl" sz="3200" dirty="0" smtClean="0"/>
              <a:t>.</a:t>
            </a:r>
          </a:p>
          <a:p>
            <a:r>
              <a:rPr lang="es-ES_tradnl" sz="3200" dirty="0" smtClean="0"/>
              <a:t>Compilar y probar.</a:t>
            </a:r>
          </a:p>
          <a:p>
            <a:pPr lvl="1"/>
            <a:r>
              <a:rPr lang="es-ES_tradnl" sz="2800" dirty="0"/>
              <a:t>https://</a:t>
            </a:r>
            <a:r>
              <a:rPr lang="es-ES_tradnl" sz="2800" dirty="0" err="1"/>
              <a:t>pyinstaller.readthedocs.io</a:t>
            </a:r>
            <a:r>
              <a:rPr lang="es-ES_tradnl" sz="2800" dirty="0"/>
              <a:t>/en/</a:t>
            </a:r>
            <a:r>
              <a:rPr lang="es-ES_tradnl" sz="2800" dirty="0" err="1"/>
              <a:t>stable</a:t>
            </a:r>
            <a:r>
              <a:rPr lang="es-ES_tradnl" sz="2800" dirty="0"/>
              <a:t>/</a:t>
            </a:r>
            <a:r>
              <a:rPr lang="es-ES_tradnl" sz="2800" dirty="0" err="1"/>
              <a:t>installation.html</a:t>
            </a:r>
            <a:endParaRPr lang="es-ES_tradnl" sz="2800" dirty="0"/>
          </a:p>
          <a:p>
            <a:pPr lvl="1"/>
            <a:r>
              <a:rPr lang="es-ES_tradnl" sz="2800" dirty="0"/>
              <a:t>https://</a:t>
            </a:r>
            <a:r>
              <a:rPr lang="es-ES_tradnl" sz="2800" dirty="0" err="1"/>
              <a:t>pyinstaller.readthedocs.io</a:t>
            </a:r>
            <a:r>
              <a:rPr lang="es-ES_tradnl" sz="2800" dirty="0"/>
              <a:t>/en/</a:t>
            </a:r>
            <a:r>
              <a:rPr lang="es-ES_tradnl" sz="2800" dirty="0" err="1"/>
              <a:t>stable</a:t>
            </a:r>
            <a:r>
              <a:rPr lang="es-ES_tradnl" sz="2800" dirty="0"/>
              <a:t>/</a:t>
            </a:r>
            <a:r>
              <a:rPr lang="es-ES_tradnl" sz="2800" dirty="0" err="1"/>
              <a:t>usage.html#using-pyinstaller</a:t>
            </a:r>
            <a:endParaRPr lang="es-ES_tradnl" sz="2800" dirty="0"/>
          </a:p>
          <a:p>
            <a:endParaRPr lang="es-ES_tradnl" sz="3200" dirty="0" smtClean="0"/>
          </a:p>
        </p:txBody>
      </p:sp>
    </p:spTree>
    <p:extLst>
      <p:ext uri="{BB962C8B-B14F-4D97-AF65-F5344CB8AC3E}">
        <p14:creationId xmlns:p14="http://schemas.microsoft.com/office/powerpoint/2010/main" val="9874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Flask</a:t>
            </a:r>
            <a:r>
              <a:rPr lang="es-ES_tradnl" dirty="0" smtClean="0"/>
              <a:t> web server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Linux</a:t>
            </a:r>
          </a:p>
          <a:p>
            <a:r>
              <a:rPr lang="es-ES" sz="3200" dirty="0" smtClean="0"/>
              <a:t>(su)</a:t>
            </a:r>
          </a:p>
          <a:p>
            <a:r>
              <a:rPr lang="es-ES" sz="3200" dirty="0" err="1"/>
              <a:t>a</a:t>
            </a:r>
            <a:r>
              <a:rPr lang="es-ES" sz="3200" dirty="0" err="1" smtClean="0"/>
              <a:t>pt-get</a:t>
            </a:r>
            <a:r>
              <a:rPr lang="es-ES" sz="3200" dirty="0" smtClean="0"/>
              <a:t> </a:t>
            </a:r>
            <a:r>
              <a:rPr lang="es-ES" sz="3200" dirty="0" err="1" smtClean="0"/>
              <a:t>install</a:t>
            </a:r>
            <a:r>
              <a:rPr lang="es-ES" sz="3200" dirty="0" smtClean="0"/>
              <a:t> </a:t>
            </a:r>
            <a:r>
              <a:rPr lang="es-ES" sz="3200" dirty="0" err="1" smtClean="0"/>
              <a:t>python-virtualenv</a:t>
            </a:r>
            <a:endParaRPr lang="es-ES" sz="3200" dirty="0" smtClean="0"/>
          </a:p>
          <a:p>
            <a:r>
              <a:rPr lang="es-ES" sz="3200" dirty="0" err="1"/>
              <a:t>p</a:t>
            </a:r>
            <a:r>
              <a:rPr lang="es-ES" sz="3200" dirty="0" err="1" smtClean="0"/>
              <a:t>ip</a:t>
            </a:r>
            <a:r>
              <a:rPr lang="es-ES" sz="3200" dirty="0" smtClean="0"/>
              <a:t> </a:t>
            </a:r>
            <a:r>
              <a:rPr lang="es-ES" sz="3200" dirty="0" err="1" smtClean="0"/>
              <a:t>install</a:t>
            </a:r>
            <a:r>
              <a:rPr lang="es-ES" sz="3200" dirty="0" smtClean="0"/>
              <a:t> </a:t>
            </a:r>
            <a:r>
              <a:rPr lang="es-ES" sz="3200" dirty="0" err="1" smtClean="0"/>
              <a:t>virtualenv</a:t>
            </a:r>
            <a:endParaRPr lang="es-ES" sz="3200" dirty="0" smtClean="0"/>
          </a:p>
          <a:p>
            <a:r>
              <a:rPr lang="es-ES" sz="3200" dirty="0" err="1" smtClean="0"/>
              <a:t>mkdir</a:t>
            </a:r>
            <a:r>
              <a:rPr lang="es-ES" sz="3200" dirty="0" smtClean="0"/>
              <a:t> /home/</a:t>
            </a:r>
            <a:r>
              <a:rPr lang="es-ES" sz="3200" dirty="0" err="1" smtClean="0"/>
              <a:t>su_usuario</a:t>
            </a:r>
            <a:r>
              <a:rPr lang="es-ES" sz="3200" dirty="0" smtClean="0"/>
              <a:t>/www</a:t>
            </a:r>
          </a:p>
          <a:p>
            <a:r>
              <a:rPr lang="es-ES" sz="3200" dirty="0" smtClean="0"/>
              <a:t>cd /home/</a:t>
            </a:r>
            <a:r>
              <a:rPr lang="es-ES" sz="3200" dirty="0" err="1" smtClean="0"/>
              <a:t>su_usuario</a:t>
            </a:r>
            <a:r>
              <a:rPr lang="es-ES" sz="3200" dirty="0" smtClean="0"/>
              <a:t>/www</a:t>
            </a:r>
          </a:p>
          <a:p>
            <a:r>
              <a:rPr lang="es-ES" sz="3200" dirty="0" err="1" smtClean="0"/>
              <a:t>virtualenv</a:t>
            </a:r>
            <a:r>
              <a:rPr lang="es-ES" sz="3200" dirty="0" smtClean="0"/>
              <a:t> </a:t>
            </a:r>
            <a:r>
              <a:rPr lang="es-ES" sz="3200" dirty="0" err="1" smtClean="0"/>
              <a:t>flask</a:t>
            </a:r>
            <a:endParaRPr lang="es-ES" sz="3200" dirty="0" smtClean="0"/>
          </a:p>
          <a:p>
            <a:endParaRPr lang="es-ES_tradnl" sz="2800" dirty="0"/>
          </a:p>
          <a:p>
            <a:endParaRPr lang="es-ES_tradnl" sz="3200" dirty="0" smtClean="0"/>
          </a:p>
        </p:txBody>
      </p:sp>
    </p:spTree>
    <p:extLst>
      <p:ext uri="{BB962C8B-B14F-4D97-AF65-F5344CB8AC3E}">
        <p14:creationId xmlns:p14="http://schemas.microsoft.com/office/powerpoint/2010/main" val="7719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Flask</a:t>
            </a:r>
            <a:r>
              <a:rPr lang="es-ES_tradnl" dirty="0" smtClean="0"/>
              <a:t> web server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dirty="0" smtClean="0"/>
              <a:t>Linux</a:t>
            </a:r>
          </a:p>
          <a:p>
            <a:pPr lvl="1"/>
            <a:r>
              <a:rPr lang="es-ES" sz="2200" dirty="0" smtClean="0"/>
              <a:t>(su)</a:t>
            </a:r>
          </a:p>
          <a:p>
            <a:pPr lvl="1"/>
            <a:r>
              <a:rPr lang="es-ES" sz="2200" dirty="0" err="1"/>
              <a:t>a</a:t>
            </a:r>
            <a:r>
              <a:rPr lang="es-ES" sz="2200" dirty="0" err="1" smtClean="0"/>
              <a:t>pt-get</a:t>
            </a:r>
            <a:r>
              <a:rPr lang="es-ES" sz="2200" dirty="0" smtClean="0"/>
              <a:t> </a:t>
            </a:r>
            <a:r>
              <a:rPr lang="es-ES" sz="2200" dirty="0" err="1" smtClean="0"/>
              <a:t>install</a:t>
            </a:r>
            <a:r>
              <a:rPr lang="es-ES" sz="2200" dirty="0" smtClean="0"/>
              <a:t> </a:t>
            </a:r>
            <a:r>
              <a:rPr lang="es-ES" sz="2200" dirty="0" err="1" smtClean="0"/>
              <a:t>python-virtualenv</a:t>
            </a:r>
            <a:endParaRPr lang="es-ES" sz="2200" dirty="0" smtClean="0"/>
          </a:p>
          <a:p>
            <a:pPr lvl="1"/>
            <a:r>
              <a:rPr lang="es-ES" sz="2200" dirty="0" err="1"/>
              <a:t>p</a:t>
            </a:r>
            <a:r>
              <a:rPr lang="es-ES" sz="2200" dirty="0" err="1" smtClean="0"/>
              <a:t>ip</a:t>
            </a:r>
            <a:r>
              <a:rPr lang="es-ES" sz="2200" dirty="0" smtClean="0"/>
              <a:t> </a:t>
            </a:r>
            <a:r>
              <a:rPr lang="es-ES" sz="2200" dirty="0" err="1" smtClean="0"/>
              <a:t>install</a:t>
            </a:r>
            <a:r>
              <a:rPr lang="es-ES" sz="2200" dirty="0" smtClean="0"/>
              <a:t> </a:t>
            </a:r>
            <a:r>
              <a:rPr lang="es-ES" sz="2200" dirty="0" err="1" smtClean="0"/>
              <a:t>virtualenv</a:t>
            </a:r>
            <a:endParaRPr lang="es-ES" sz="2200" dirty="0" smtClean="0"/>
          </a:p>
          <a:p>
            <a:pPr lvl="1"/>
            <a:r>
              <a:rPr lang="es-ES" sz="2200" dirty="0" err="1" smtClean="0"/>
              <a:t>mkdir</a:t>
            </a:r>
            <a:r>
              <a:rPr lang="es-ES" sz="2200" dirty="0" smtClean="0"/>
              <a:t> /home/</a:t>
            </a:r>
            <a:r>
              <a:rPr lang="es-ES" sz="2200" dirty="0" err="1" smtClean="0"/>
              <a:t>su_usuario</a:t>
            </a:r>
            <a:r>
              <a:rPr lang="es-ES" sz="2200" dirty="0" smtClean="0"/>
              <a:t>/www</a:t>
            </a:r>
          </a:p>
          <a:p>
            <a:pPr lvl="1"/>
            <a:r>
              <a:rPr lang="es-ES" sz="2200" dirty="0" smtClean="0"/>
              <a:t>cd /home/</a:t>
            </a:r>
            <a:r>
              <a:rPr lang="es-ES" sz="2200" dirty="0" err="1" smtClean="0"/>
              <a:t>su_usuario</a:t>
            </a:r>
            <a:r>
              <a:rPr lang="es-ES" sz="2200" dirty="0" smtClean="0"/>
              <a:t>/www</a:t>
            </a:r>
          </a:p>
          <a:p>
            <a:pPr lvl="1"/>
            <a:r>
              <a:rPr lang="es-ES" sz="2200" dirty="0" err="1" smtClean="0"/>
              <a:t>virtualenv</a:t>
            </a:r>
            <a:r>
              <a:rPr lang="es-ES" sz="2200" dirty="0" smtClean="0"/>
              <a:t> </a:t>
            </a:r>
            <a:r>
              <a:rPr lang="es-ES" sz="2200" dirty="0" err="1" smtClean="0"/>
              <a:t>flask</a:t>
            </a:r>
            <a:endParaRPr lang="es-ES" sz="2200" dirty="0" smtClean="0"/>
          </a:p>
          <a:p>
            <a:endParaRPr lang="es-ES_tradnl" sz="2000" dirty="0"/>
          </a:p>
          <a:p>
            <a:endParaRPr lang="es-ES_tradnl" sz="2400" dirty="0" smtClean="0"/>
          </a:p>
        </p:txBody>
      </p:sp>
    </p:spTree>
    <p:extLst>
      <p:ext uri="{BB962C8B-B14F-4D97-AF65-F5344CB8AC3E}">
        <p14:creationId xmlns:p14="http://schemas.microsoft.com/office/powerpoint/2010/main" val="14102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Flask</a:t>
            </a:r>
            <a:r>
              <a:rPr lang="es-ES_tradnl" dirty="0" smtClean="0"/>
              <a:t> web server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0035" y="2142067"/>
            <a:ext cx="10131425" cy="3649133"/>
          </a:xfrm>
        </p:spPr>
        <p:txBody>
          <a:bodyPr>
            <a:noAutofit/>
          </a:bodyPr>
          <a:lstStyle/>
          <a:p>
            <a:r>
              <a:rPr lang="es-ES" sz="2400" dirty="0" smtClean="0"/>
              <a:t>Windows</a:t>
            </a:r>
          </a:p>
          <a:p>
            <a:pPr lvl="1"/>
            <a:r>
              <a:rPr lang="es-ES" sz="2200" dirty="0" err="1" smtClean="0"/>
              <a:t>p</a:t>
            </a:r>
            <a:r>
              <a:rPr lang="es-ES" sz="2200" dirty="0" err="1" smtClean="0"/>
              <a:t>ip</a:t>
            </a:r>
            <a:r>
              <a:rPr lang="es-ES" sz="2200" dirty="0" smtClean="0"/>
              <a:t> </a:t>
            </a:r>
            <a:r>
              <a:rPr lang="es-ES" sz="2200" dirty="0" err="1" smtClean="0"/>
              <a:t>install</a:t>
            </a:r>
            <a:r>
              <a:rPr lang="es-ES" sz="2200" dirty="0" smtClean="0"/>
              <a:t> </a:t>
            </a:r>
            <a:r>
              <a:rPr lang="es-ES" sz="2200" dirty="0" err="1" smtClean="0"/>
              <a:t>virtualenv</a:t>
            </a:r>
            <a:endParaRPr lang="es-ES" sz="2200" dirty="0" smtClean="0"/>
          </a:p>
          <a:p>
            <a:pPr lvl="1"/>
            <a:r>
              <a:rPr lang="es-ES" sz="2200" dirty="0" smtClean="0"/>
              <a:t>Crear carpeta: www</a:t>
            </a:r>
          </a:p>
          <a:p>
            <a:pPr lvl="1"/>
            <a:r>
              <a:rPr lang="es-ES" sz="2200" dirty="0" smtClean="0"/>
              <a:t>Cd www</a:t>
            </a:r>
          </a:p>
          <a:p>
            <a:pPr lvl="1"/>
            <a:r>
              <a:rPr lang="es-ES" sz="2200" dirty="0" err="1" smtClean="0"/>
              <a:t>virtualenv</a:t>
            </a:r>
            <a:r>
              <a:rPr lang="es-ES" sz="2200" dirty="0" smtClean="0"/>
              <a:t> </a:t>
            </a:r>
            <a:r>
              <a:rPr lang="es-ES" sz="2200" dirty="0" err="1" smtClean="0"/>
              <a:t>flask</a:t>
            </a:r>
            <a:endParaRPr lang="es-ES" sz="2200" dirty="0" smtClean="0"/>
          </a:p>
          <a:p>
            <a:endParaRPr lang="es-ES_tradnl" sz="2000" dirty="0"/>
          </a:p>
          <a:p>
            <a:endParaRPr lang="es-ES_tradnl" sz="2400" dirty="0" smtClean="0"/>
          </a:p>
        </p:txBody>
      </p:sp>
    </p:spTree>
    <p:extLst>
      <p:ext uri="{BB962C8B-B14F-4D97-AF65-F5344CB8AC3E}">
        <p14:creationId xmlns:p14="http://schemas.microsoft.com/office/powerpoint/2010/main" val="20749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Flask</a:t>
            </a:r>
            <a:r>
              <a:rPr lang="es-ES_tradnl" dirty="0" smtClean="0"/>
              <a:t> web server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ES" sz="2400" dirty="0" smtClean="0"/>
              <a:t>Comando </a:t>
            </a:r>
            <a:r>
              <a:rPr lang="es-ES" sz="2400" dirty="0" err="1" smtClean="0"/>
              <a:t>linux</a:t>
            </a:r>
            <a:endParaRPr lang="es-ES" sz="2400" dirty="0" smtClean="0"/>
          </a:p>
          <a:p>
            <a:pPr lvl="1"/>
            <a:r>
              <a:rPr lang="es-ES" sz="2200" dirty="0" err="1"/>
              <a:t>a</a:t>
            </a:r>
            <a:r>
              <a:rPr lang="es-ES" sz="2200" dirty="0" err="1" smtClean="0"/>
              <a:t>pt-get</a:t>
            </a:r>
            <a:r>
              <a:rPr lang="es-ES" sz="2200" dirty="0" smtClean="0"/>
              <a:t> </a:t>
            </a:r>
            <a:r>
              <a:rPr lang="es-ES" sz="2200" dirty="0" err="1" smtClean="0"/>
              <a:t>install</a:t>
            </a:r>
            <a:r>
              <a:rPr lang="es-ES" sz="2200" dirty="0" smtClean="0"/>
              <a:t> </a:t>
            </a:r>
            <a:r>
              <a:rPr lang="es-ES" sz="2200" dirty="0" err="1" smtClean="0"/>
              <a:t>python-virtualenv</a:t>
            </a:r>
            <a:endParaRPr lang="es-ES" sz="2200" dirty="0" smtClean="0"/>
          </a:p>
          <a:p>
            <a:pPr lvl="1"/>
            <a:r>
              <a:rPr lang="es-ES" sz="2200" dirty="0" err="1" smtClean="0"/>
              <a:t>p</a:t>
            </a:r>
            <a:r>
              <a:rPr lang="es-ES" sz="2200" dirty="0" err="1" smtClean="0"/>
              <a:t>ip</a:t>
            </a:r>
            <a:r>
              <a:rPr lang="es-ES" sz="2200" dirty="0" smtClean="0"/>
              <a:t> </a:t>
            </a:r>
            <a:r>
              <a:rPr lang="es-ES" sz="2200" dirty="0" err="1" smtClean="0"/>
              <a:t>install</a:t>
            </a:r>
            <a:r>
              <a:rPr lang="es-ES" sz="2200" dirty="0" smtClean="0"/>
              <a:t> </a:t>
            </a:r>
            <a:r>
              <a:rPr lang="es-ES" sz="2200" dirty="0" err="1" smtClean="0"/>
              <a:t>virtualenv</a:t>
            </a:r>
            <a:endParaRPr lang="es-ES" sz="2200" dirty="0" smtClean="0"/>
          </a:p>
          <a:p>
            <a:pPr lvl="1"/>
            <a:r>
              <a:rPr lang="es-ES" sz="2200" dirty="0" smtClean="0"/>
              <a:t>Crear carpeta: /home/</a:t>
            </a:r>
            <a:r>
              <a:rPr lang="es-ES" sz="2200" dirty="0" err="1" smtClean="0"/>
              <a:t>user</a:t>
            </a:r>
            <a:r>
              <a:rPr lang="es-ES" sz="2200" dirty="0" smtClean="0"/>
              <a:t>/www</a:t>
            </a:r>
          </a:p>
          <a:p>
            <a:pPr lvl="1"/>
            <a:r>
              <a:rPr lang="es-ES" sz="2200" dirty="0" smtClean="0"/>
              <a:t>Cd /home/</a:t>
            </a:r>
            <a:r>
              <a:rPr lang="es-ES" sz="2200" dirty="0" err="1" smtClean="0"/>
              <a:t>user</a:t>
            </a:r>
            <a:r>
              <a:rPr lang="es-ES" sz="2200" dirty="0" smtClean="0"/>
              <a:t>/www</a:t>
            </a:r>
          </a:p>
          <a:p>
            <a:pPr lvl="1"/>
            <a:r>
              <a:rPr lang="es-ES" sz="2200" dirty="0" err="1" smtClean="0"/>
              <a:t>virtualenv</a:t>
            </a:r>
            <a:r>
              <a:rPr lang="es-ES" sz="2200" dirty="0" smtClean="0"/>
              <a:t> </a:t>
            </a:r>
            <a:r>
              <a:rPr lang="es-ES" sz="2200" dirty="0" err="1" smtClean="0"/>
              <a:t>flask</a:t>
            </a:r>
            <a:endParaRPr lang="es-ES" sz="2200" dirty="0" smtClean="0"/>
          </a:p>
          <a:p>
            <a:endParaRPr lang="es-ES_tradnl" sz="2000" dirty="0" smtClean="0"/>
          </a:p>
          <a:p>
            <a:endParaRPr lang="es-ES_tradnl" sz="2400" dirty="0" smtClean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03" y="1769978"/>
            <a:ext cx="5864034" cy="4393312"/>
          </a:xfrm>
        </p:spPr>
      </p:pic>
    </p:spTree>
    <p:extLst>
      <p:ext uri="{BB962C8B-B14F-4D97-AF65-F5344CB8AC3E}">
        <p14:creationId xmlns:p14="http://schemas.microsoft.com/office/powerpoint/2010/main" val="5887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Flask</a:t>
            </a:r>
            <a:r>
              <a:rPr lang="es-ES_tradnl" dirty="0" smtClean="0"/>
              <a:t> web server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ES" sz="2400" dirty="0" smtClean="0"/>
              <a:t>Comando </a:t>
            </a:r>
            <a:r>
              <a:rPr lang="es-ES" sz="2400" dirty="0" err="1" smtClean="0"/>
              <a:t>windows</a:t>
            </a:r>
            <a:endParaRPr lang="es-ES" sz="2400" dirty="0" smtClean="0"/>
          </a:p>
          <a:p>
            <a:pPr lvl="1"/>
            <a:r>
              <a:rPr lang="es-ES" sz="2200" dirty="0" err="1" smtClean="0"/>
              <a:t>p</a:t>
            </a:r>
            <a:r>
              <a:rPr lang="es-ES" sz="2200" dirty="0" err="1" smtClean="0"/>
              <a:t>ip</a:t>
            </a:r>
            <a:r>
              <a:rPr lang="es-ES" sz="2200" dirty="0" smtClean="0"/>
              <a:t> </a:t>
            </a:r>
            <a:r>
              <a:rPr lang="es-ES" sz="2200" dirty="0" err="1" smtClean="0"/>
              <a:t>install</a:t>
            </a:r>
            <a:r>
              <a:rPr lang="es-ES" sz="2200" dirty="0" smtClean="0"/>
              <a:t> </a:t>
            </a:r>
            <a:r>
              <a:rPr lang="es-ES" sz="2200" dirty="0" err="1" smtClean="0"/>
              <a:t>virtualenv</a:t>
            </a:r>
            <a:endParaRPr lang="es-ES" sz="2200" dirty="0" smtClean="0"/>
          </a:p>
          <a:p>
            <a:pPr lvl="1"/>
            <a:r>
              <a:rPr lang="es-ES" sz="2200" dirty="0" smtClean="0"/>
              <a:t>Crear carpeta: www</a:t>
            </a:r>
          </a:p>
          <a:p>
            <a:pPr lvl="1"/>
            <a:r>
              <a:rPr lang="es-ES" sz="2200" dirty="0" smtClean="0"/>
              <a:t>Cd www</a:t>
            </a:r>
          </a:p>
          <a:p>
            <a:pPr lvl="1"/>
            <a:r>
              <a:rPr lang="es-ES" sz="2200" dirty="0" err="1" smtClean="0"/>
              <a:t>virtualenv</a:t>
            </a:r>
            <a:r>
              <a:rPr lang="es-ES" sz="2200" dirty="0" smtClean="0"/>
              <a:t> </a:t>
            </a:r>
            <a:r>
              <a:rPr lang="es-ES" sz="2200" dirty="0" err="1" smtClean="0"/>
              <a:t>flask</a:t>
            </a:r>
            <a:endParaRPr lang="es-ES" sz="2200" dirty="0" smtClean="0"/>
          </a:p>
          <a:p>
            <a:endParaRPr lang="es-ES_tradnl" sz="2000" dirty="0" smtClean="0"/>
          </a:p>
          <a:p>
            <a:endParaRPr lang="es-ES_tradnl" sz="2400" dirty="0" smtClean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21" y="1763390"/>
            <a:ext cx="6591218" cy="4406488"/>
          </a:xfrm>
        </p:spPr>
      </p:pic>
    </p:spTree>
    <p:extLst>
      <p:ext uri="{BB962C8B-B14F-4D97-AF65-F5344CB8AC3E}">
        <p14:creationId xmlns:p14="http://schemas.microsoft.com/office/powerpoint/2010/main" val="19256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Flask</a:t>
            </a:r>
            <a:r>
              <a:rPr lang="es-ES_tradnl" dirty="0" smtClean="0"/>
              <a:t> web server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4" y="1693480"/>
            <a:ext cx="10058400" cy="48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django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Framework MVC</a:t>
            </a:r>
          </a:p>
          <a:p>
            <a:r>
              <a:rPr lang="es-ES" dirty="0" err="1"/>
              <a:t>p</a:t>
            </a:r>
            <a:r>
              <a:rPr lang="es-ES" dirty="0" err="1" smtClean="0"/>
              <a:t>ip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Django</a:t>
            </a:r>
          </a:p>
          <a:p>
            <a:r>
              <a:rPr lang="es-ES" dirty="0" err="1"/>
              <a:t>p</a:t>
            </a:r>
            <a:r>
              <a:rPr lang="es-ES" dirty="0" err="1" smtClean="0"/>
              <a:t>ip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virtualenv</a:t>
            </a:r>
            <a:r>
              <a:rPr lang="es-ES" dirty="0" smtClean="0"/>
              <a:t> (entorno para publicaciones web </a:t>
            </a:r>
            <a:r>
              <a:rPr lang="es-ES" dirty="0" err="1" smtClean="0"/>
              <a:t>python</a:t>
            </a:r>
            <a:r>
              <a:rPr lang="es-ES" dirty="0" smtClean="0"/>
              <a:t>)</a:t>
            </a:r>
          </a:p>
          <a:p>
            <a:r>
              <a:rPr lang="es-ES" dirty="0" smtClean="0"/>
              <a:t>Crear un </a:t>
            </a:r>
            <a:r>
              <a:rPr lang="es-ES" dirty="0" err="1" smtClean="0"/>
              <a:t>site</a:t>
            </a:r>
            <a:r>
              <a:rPr lang="es-ES" dirty="0" smtClean="0"/>
              <a:t> en Django</a:t>
            </a:r>
          </a:p>
          <a:p>
            <a:pPr lvl="1"/>
            <a:r>
              <a:rPr lang="es-ES" dirty="0" err="1" smtClean="0"/>
              <a:t>django-admin.py</a:t>
            </a:r>
            <a:r>
              <a:rPr lang="es-ES" dirty="0"/>
              <a:t> </a:t>
            </a:r>
            <a:r>
              <a:rPr lang="es-ES" dirty="0" err="1" smtClean="0"/>
              <a:t>startproject</a:t>
            </a:r>
            <a:r>
              <a:rPr lang="es-ES" dirty="0" smtClean="0"/>
              <a:t> </a:t>
            </a:r>
            <a:r>
              <a:rPr lang="es-ES" dirty="0" err="1" smtClean="0"/>
              <a:t>nombresitio</a:t>
            </a:r>
            <a:endParaRPr lang="es-ES_tradnl" dirty="0" smtClean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3256487"/>
            <a:ext cx="4995862" cy="1419764"/>
          </a:xfrm>
        </p:spPr>
      </p:pic>
    </p:spTree>
    <p:extLst>
      <p:ext uri="{BB962C8B-B14F-4D97-AF65-F5344CB8AC3E}">
        <p14:creationId xmlns:p14="http://schemas.microsoft.com/office/powerpoint/2010/main" val="18324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qt4</a:t>
            </a:r>
            <a:endParaRPr lang="es-ES_tradnl" dirty="0"/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85" y="2141538"/>
            <a:ext cx="7163054" cy="3649662"/>
          </a:xfrm>
        </p:spPr>
      </p:pic>
    </p:spTree>
    <p:extLst>
      <p:ext uri="{BB962C8B-B14F-4D97-AF65-F5344CB8AC3E}">
        <p14:creationId xmlns:p14="http://schemas.microsoft.com/office/powerpoint/2010/main" val="14624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django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 smtClean="0"/>
              <a:t>Settings.py</a:t>
            </a:r>
            <a:r>
              <a:rPr lang="es-ES" dirty="0" smtClean="0"/>
              <a:t>, Configuraciones del nuevo proyecto web.</a:t>
            </a:r>
          </a:p>
          <a:p>
            <a:r>
              <a:rPr lang="es-ES" dirty="0" err="1" smtClean="0"/>
              <a:t>Urls.py</a:t>
            </a:r>
            <a:r>
              <a:rPr lang="es-ES" dirty="0" smtClean="0"/>
              <a:t>, Configuración de </a:t>
            </a:r>
            <a:r>
              <a:rPr lang="es-ES" dirty="0" err="1" smtClean="0"/>
              <a:t>urls</a:t>
            </a:r>
            <a:r>
              <a:rPr lang="es-ES" dirty="0" smtClean="0"/>
              <a:t> del nuevo proyecto web.</a:t>
            </a:r>
          </a:p>
          <a:p>
            <a:r>
              <a:rPr lang="es-ES" dirty="0" err="1" smtClean="0"/>
              <a:t>Wsgi.py</a:t>
            </a:r>
            <a:r>
              <a:rPr lang="es-ES" dirty="0" smtClean="0"/>
              <a:t>, Archivo de especificación del servidor.</a:t>
            </a:r>
            <a:endParaRPr lang="es-ES_tradnl" dirty="0" smtClean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3256487"/>
            <a:ext cx="4995862" cy="1419764"/>
          </a:xfrm>
        </p:spPr>
      </p:pic>
    </p:spTree>
    <p:extLst>
      <p:ext uri="{BB962C8B-B14F-4D97-AF65-F5344CB8AC3E}">
        <p14:creationId xmlns:p14="http://schemas.microsoft.com/office/powerpoint/2010/main" val="12645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django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https://</a:t>
            </a:r>
            <a:r>
              <a:rPr lang="es-ES" sz="4400" dirty="0" err="1"/>
              <a:t>docs.djangoproject.com</a:t>
            </a:r>
            <a:r>
              <a:rPr lang="es-ES" sz="4400" dirty="0"/>
              <a:t>/es/1.11/</a:t>
            </a:r>
            <a:endParaRPr lang="es-ES_tradnl" sz="4400" dirty="0" smtClean="0"/>
          </a:p>
        </p:txBody>
      </p:sp>
    </p:spTree>
    <p:extLst>
      <p:ext uri="{BB962C8B-B14F-4D97-AF65-F5344CB8AC3E}">
        <p14:creationId xmlns:p14="http://schemas.microsoft.com/office/powerpoint/2010/main" val="708948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s-ES" dirty="0" smtClean="0"/>
              <a:t>Crear el primer sitio web </a:t>
            </a:r>
            <a:r>
              <a:rPr lang="es-ES" dirty="0"/>
              <a:t>en Django, </a:t>
            </a:r>
            <a:r>
              <a:rPr lang="es-ES" dirty="0" err="1"/>
              <a:t>django-admin.py</a:t>
            </a:r>
            <a:r>
              <a:rPr lang="es-ES" dirty="0"/>
              <a:t> </a:t>
            </a:r>
            <a:r>
              <a:rPr lang="es-ES" dirty="0" err="1"/>
              <a:t>startproject</a:t>
            </a:r>
            <a:r>
              <a:rPr lang="es-ES" dirty="0"/>
              <a:t> </a:t>
            </a:r>
            <a:r>
              <a:rPr lang="es-ES" dirty="0" err="1"/>
              <a:t>nombresitio</a:t>
            </a:r>
            <a:endParaRPr lang="es-ES_tradnl" dirty="0"/>
          </a:p>
          <a:p>
            <a:r>
              <a:rPr lang="es-ES_tradnl" dirty="0" smtClean="0"/>
              <a:t>Crear </a:t>
            </a:r>
            <a:r>
              <a:rPr lang="es-ES_tradnl" dirty="0" err="1" smtClean="0"/>
              <a:t>aplicaci</a:t>
            </a:r>
            <a:r>
              <a:rPr lang="es-ES" dirty="0" err="1" smtClean="0"/>
              <a:t>ón</a:t>
            </a:r>
            <a:r>
              <a:rPr lang="es-ES" dirty="0" smtClean="0"/>
              <a:t> MVC simple en Django que muestre nuestro Perfil </a:t>
            </a:r>
            <a:r>
              <a:rPr lang="es-ES" smtClean="0"/>
              <a:t>y experiencia en el mundo IT.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467484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Muchas gracias por su </a:t>
            </a:r>
            <a:r>
              <a:rPr lang="es-ES_tradnl" dirty="0" err="1" smtClean="0"/>
              <a:t>atenci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261872" y="1828801"/>
            <a:ext cx="8595360" cy="43513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_tradnl" sz="2800" dirty="0"/>
              <a:t>E-Mail: </a:t>
            </a:r>
            <a:r>
              <a:rPr lang="es-ES_tradnl" sz="2800" dirty="0">
                <a:hlinkClick r:id="rId2"/>
              </a:rPr>
              <a:t>hi@rodrigoalfaropinto.com</a:t>
            </a:r>
            <a:endParaRPr lang="es-ES_tradnl" sz="2800" dirty="0"/>
          </a:p>
          <a:p>
            <a:r>
              <a:rPr lang="es-ES_tradnl" sz="2800" dirty="0"/>
              <a:t>www: </a:t>
            </a:r>
            <a:r>
              <a:rPr lang="es-ES_tradnl" sz="2800" dirty="0" err="1"/>
              <a:t>rodrigoalfaropinto.com</a:t>
            </a:r>
            <a:endParaRPr lang="es-ES_tradnl" sz="2800" dirty="0"/>
          </a:p>
          <a:p>
            <a:r>
              <a:rPr lang="es-ES_tradnl" sz="2800" dirty="0"/>
              <a:t>Manuales, presentaciones y m</a:t>
            </a:r>
            <a:r>
              <a:rPr lang="es-ES" sz="2800" dirty="0" err="1"/>
              <a:t>ás</a:t>
            </a:r>
            <a:r>
              <a:rPr lang="es-ES_tradnl" sz="2800" dirty="0"/>
              <a:t>: </a:t>
            </a:r>
            <a:r>
              <a:rPr lang="es-ES_tradnl" sz="3200" dirty="0"/>
              <a:t>https://</a:t>
            </a:r>
            <a:r>
              <a:rPr lang="es-ES_tradnl" sz="3200" dirty="0" err="1"/>
              <a:t>goo.gl</a:t>
            </a:r>
            <a:r>
              <a:rPr lang="es-ES_tradnl" sz="3200" dirty="0"/>
              <a:t>/qP8wec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8250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qt4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http://</a:t>
            </a:r>
            <a:r>
              <a:rPr lang="es-ES_tradnl" sz="4000" dirty="0" err="1"/>
              <a:t>doc.qt.io</a:t>
            </a:r>
            <a:r>
              <a:rPr lang="es-ES_tradnl" sz="4000" dirty="0"/>
              <a:t>/qt-4.8/</a:t>
            </a:r>
            <a:r>
              <a:rPr lang="es-ES_tradnl" sz="4000" dirty="0" err="1"/>
              <a:t>designer-manual.html</a:t>
            </a:r>
            <a:endParaRPr lang="es-ES_tradnl" sz="4000" dirty="0" smtClean="0"/>
          </a:p>
        </p:txBody>
      </p:sp>
    </p:spTree>
    <p:extLst>
      <p:ext uri="{BB962C8B-B14F-4D97-AF65-F5344CB8AC3E}">
        <p14:creationId xmlns:p14="http://schemas.microsoft.com/office/powerpoint/2010/main" val="16130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qt4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sz="2800" dirty="0" err="1"/>
              <a:t>Qt</a:t>
            </a:r>
            <a:r>
              <a:rPr lang="es-ES_tradnl" sz="2800" dirty="0"/>
              <a:t> </a:t>
            </a:r>
            <a:r>
              <a:rPr lang="es-ES_tradnl" sz="2800" dirty="0" err="1"/>
              <a:t>Creator</a:t>
            </a:r>
            <a:r>
              <a:rPr lang="es-ES_tradnl" sz="2800" dirty="0"/>
              <a:t> </a:t>
            </a:r>
            <a:r>
              <a:rPr lang="es-ES_tradnl" sz="2800" dirty="0" smtClean="0"/>
              <a:t>es </a:t>
            </a:r>
            <a:r>
              <a:rPr lang="es-ES_tradnl" sz="2800" dirty="0"/>
              <a:t>un IDE </a:t>
            </a:r>
            <a:r>
              <a:rPr lang="es-ES_tradnl" sz="2800" dirty="0" err="1"/>
              <a:t>multi</a:t>
            </a:r>
            <a:r>
              <a:rPr lang="es-ES_tradnl" sz="2800" dirty="0"/>
              <a:t> plataforma programado en C++, JavaScript y QML </a:t>
            </a:r>
            <a:r>
              <a:rPr lang="es-ES_tradnl" sz="2800" dirty="0" smtClean="0"/>
              <a:t>es parte del </a:t>
            </a:r>
            <a:r>
              <a:rPr lang="es-ES_tradnl" sz="2800" dirty="0"/>
              <a:t>SDK </a:t>
            </a:r>
            <a:r>
              <a:rPr lang="es-ES_tradnl" sz="2800" dirty="0" smtClean="0"/>
              <a:t>para </a:t>
            </a:r>
            <a:r>
              <a:rPr lang="es-ES_tradnl" sz="2800" dirty="0"/>
              <a:t>desarrollo de aplicaciones con Interfaces Gráficas de Usuario (</a:t>
            </a:r>
            <a:r>
              <a:rPr lang="es-ES_tradnl" sz="2800" dirty="0" smtClean="0"/>
              <a:t>GUI, </a:t>
            </a:r>
            <a:r>
              <a:rPr lang="es-ES_tradnl" sz="2800" dirty="0" err="1" smtClean="0"/>
              <a:t>Graphic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User</a:t>
            </a:r>
            <a:r>
              <a:rPr lang="es-ES_tradnl" sz="2800" dirty="0" smtClean="0"/>
              <a:t> Interface) </a:t>
            </a:r>
            <a:r>
              <a:rPr lang="es-ES_tradnl" sz="2800" dirty="0"/>
              <a:t>con las bibliotecas </a:t>
            </a:r>
            <a:r>
              <a:rPr lang="es-ES_tradnl" sz="2800" dirty="0" err="1"/>
              <a:t>Qt</a:t>
            </a:r>
            <a:r>
              <a:rPr lang="es-ES_tradnl" sz="2800" dirty="0"/>
              <a:t>, Los sistemas operativos que soporta en forma oficial son</a:t>
            </a:r>
            <a:r>
              <a:rPr lang="es-ES_tradnl" sz="2800" dirty="0" smtClean="0"/>
              <a:t>:</a:t>
            </a:r>
          </a:p>
          <a:p>
            <a:pPr lvl="1"/>
            <a:r>
              <a:rPr lang="es-ES_tradnl" sz="2400" dirty="0"/>
              <a:t>​GNU/Linux 2.6.x, para versiones de 32 y 64 bits con </a:t>
            </a:r>
            <a:r>
              <a:rPr lang="es-ES_tradnl" sz="2400" dirty="0" err="1"/>
              <a:t>Qt</a:t>
            </a:r>
            <a:r>
              <a:rPr lang="es-ES_tradnl" sz="2400" dirty="0"/>
              <a:t> 4.x instalado. </a:t>
            </a:r>
            <a:endParaRPr lang="es-ES_tradnl" sz="2400" dirty="0" smtClean="0"/>
          </a:p>
          <a:p>
            <a:pPr lvl="1"/>
            <a:r>
              <a:rPr lang="es-ES_tradnl" sz="2400" dirty="0" smtClean="0"/>
              <a:t>Linux </a:t>
            </a:r>
            <a:r>
              <a:rPr lang="es-ES_tradnl" sz="2400" dirty="0"/>
              <a:t>con </a:t>
            </a:r>
            <a:r>
              <a:rPr lang="es-ES_tradnl" sz="2400" dirty="0" err="1"/>
              <a:t>gcc</a:t>
            </a:r>
            <a:r>
              <a:rPr lang="es-ES_tradnl" sz="2400" dirty="0"/>
              <a:t> 3.3</a:t>
            </a:r>
            <a:r>
              <a:rPr lang="es-ES_tradnl" sz="2400" dirty="0" smtClean="0"/>
              <a:t>.</a:t>
            </a:r>
          </a:p>
          <a:p>
            <a:pPr lvl="1"/>
            <a:r>
              <a:rPr lang="es-ES_tradnl" sz="2400" dirty="0" smtClean="0"/>
              <a:t>Mac </a:t>
            </a:r>
            <a:r>
              <a:rPr lang="es-ES_tradnl" sz="2400" dirty="0"/>
              <a:t>OS X 10.4 o superior, requiriendo </a:t>
            </a:r>
            <a:r>
              <a:rPr lang="es-ES_tradnl" sz="2400" dirty="0" err="1"/>
              <a:t>Qt</a:t>
            </a:r>
            <a:r>
              <a:rPr lang="es-ES_tradnl" sz="2400" dirty="0"/>
              <a:t> </a:t>
            </a:r>
            <a:r>
              <a:rPr lang="es-ES_tradnl" sz="2400" dirty="0" smtClean="0"/>
              <a:t>4.</a:t>
            </a:r>
          </a:p>
          <a:p>
            <a:pPr lvl="1"/>
            <a:r>
              <a:rPr lang="es-ES_tradnl" sz="2400" dirty="0" smtClean="0"/>
              <a:t>Windows </a:t>
            </a:r>
            <a:r>
              <a:rPr lang="es-ES_tradnl" sz="2400" dirty="0"/>
              <a:t>XP y superiores, requiriendo el compilador </a:t>
            </a:r>
            <a:r>
              <a:rPr lang="es-ES_tradnl" sz="2400" dirty="0" err="1"/>
              <a:t>MinGW</a:t>
            </a:r>
            <a:r>
              <a:rPr lang="es-ES_tradnl" sz="2400" dirty="0"/>
              <a:t> y </a:t>
            </a:r>
            <a:r>
              <a:rPr lang="es-ES_tradnl" sz="2400" dirty="0" err="1"/>
              <a:t>Qt</a:t>
            </a:r>
            <a:r>
              <a:rPr lang="es-ES_tradnl" sz="2400" dirty="0"/>
              <a:t> 4.4.3 para </a:t>
            </a:r>
            <a:r>
              <a:rPr lang="es-ES_tradnl" sz="2400" dirty="0" err="1"/>
              <a:t>MinGW</a:t>
            </a:r>
            <a:r>
              <a:rPr lang="es-ES_tradnl" sz="2400" dirty="0"/>
              <a:t>.</a:t>
            </a:r>
            <a:endParaRPr lang="es-ES_tradnl" sz="2400" dirty="0" smtClean="0"/>
          </a:p>
        </p:txBody>
      </p:sp>
    </p:spTree>
    <p:extLst>
      <p:ext uri="{BB962C8B-B14F-4D97-AF65-F5344CB8AC3E}">
        <p14:creationId xmlns:p14="http://schemas.microsoft.com/office/powerpoint/2010/main" val="18037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qt4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sz="2800" dirty="0"/>
              <a:t>﻿Linux</a:t>
            </a:r>
            <a:r>
              <a:rPr lang="es-ES_tradnl" sz="2800" dirty="0" smtClean="0"/>
              <a:t>:</a:t>
            </a:r>
          </a:p>
          <a:p>
            <a:pPr lvl="1"/>
            <a:r>
              <a:rPr lang="es-ES_tradnl" sz="2600" dirty="0" smtClean="0"/>
              <a:t>(</a:t>
            </a:r>
            <a:r>
              <a:rPr lang="es-ES_tradnl" sz="2600" dirty="0"/>
              <a:t>su</a:t>
            </a:r>
            <a:r>
              <a:rPr lang="es-ES_tradnl" sz="2600" dirty="0" smtClean="0"/>
              <a:t>)</a:t>
            </a:r>
          </a:p>
          <a:p>
            <a:pPr lvl="1"/>
            <a:r>
              <a:rPr lang="es-ES_tradnl" sz="2600" dirty="0" err="1" smtClean="0"/>
              <a:t>apt-get</a:t>
            </a:r>
            <a:r>
              <a:rPr lang="es-ES_tradnl" sz="2600" dirty="0" smtClean="0"/>
              <a:t> </a:t>
            </a:r>
            <a:r>
              <a:rPr lang="es-ES_tradnl" sz="2600" dirty="0" err="1"/>
              <a:t>install</a:t>
            </a:r>
            <a:r>
              <a:rPr lang="es-ES_tradnl" sz="2600" dirty="0"/>
              <a:t> </a:t>
            </a:r>
            <a:r>
              <a:rPr lang="es-ES_tradnl" sz="2600" dirty="0" smtClean="0"/>
              <a:t>python-qt4 qt4-designer libqt4-designer</a:t>
            </a:r>
          </a:p>
          <a:p>
            <a:r>
              <a:rPr lang="es-ES_tradnl" sz="2800" dirty="0" smtClean="0"/>
              <a:t>Windows:</a:t>
            </a:r>
          </a:p>
          <a:p>
            <a:pPr lvl="1"/>
            <a:r>
              <a:rPr lang="es-ES_tradnl" sz="2600" dirty="0" smtClean="0"/>
              <a:t>https</a:t>
            </a:r>
            <a:r>
              <a:rPr lang="es-ES_tradnl" sz="2600" dirty="0"/>
              <a:t>://</a:t>
            </a:r>
            <a:r>
              <a:rPr lang="es-ES_tradnl" sz="2600" dirty="0" err="1"/>
              <a:t>riverbankcomputing.com</a:t>
            </a:r>
            <a:r>
              <a:rPr lang="es-ES_tradnl" sz="2600" dirty="0"/>
              <a:t>/software/</a:t>
            </a:r>
            <a:r>
              <a:rPr lang="es-ES_tradnl" sz="2600" dirty="0" err="1"/>
              <a:t>pyqt</a:t>
            </a:r>
            <a:r>
              <a:rPr lang="es-ES_tradnl" sz="2600" dirty="0"/>
              <a:t>/</a:t>
            </a:r>
            <a:r>
              <a:rPr lang="es-ES_tradnl" sz="2600" dirty="0" err="1"/>
              <a:t>download</a:t>
            </a:r>
            <a:endParaRPr lang="es-ES_tradnl" sz="2600" dirty="0" smtClean="0"/>
          </a:p>
        </p:txBody>
      </p:sp>
    </p:spTree>
    <p:extLst>
      <p:ext uri="{BB962C8B-B14F-4D97-AF65-F5344CB8AC3E}">
        <p14:creationId xmlns:p14="http://schemas.microsoft.com/office/powerpoint/2010/main" val="6826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373891"/>
            <a:ext cx="11821352" cy="6106422"/>
          </a:xfrm>
        </p:spPr>
      </p:pic>
    </p:spTree>
    <p:extLst>
      <p:ext uri="{BB962C8B-B14F-4D97-AF65-F5344CB8AC3E}">
        <p14:creationId xmlns:p14="http://schemas.microsoft.com/office/powerpoint/2010/main" val="609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5" y="424070"/>
            <a:ext cx="11655981" cy="6043199"/>
          </a:xfrm>
        </p:spPr>
      </p:pic>
    </p:spTree>
    <p:extLst>
      <p:ext uri="{BB962C8B-B14F-4D97-AF65-F5344CB8AC3E}">
        <p14:creationId xmlns:p14="http://schemas.microsoft.com/office/powerpoint/2010/main" val="2985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346764"/>
            <a:ext cx="11942103" cy="619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Compilar </a:t>
            </a:r>
            <a:r>
              <a:rPr lang="es-ES_tradnl" dirty="0" err="1" smtClean="0"/>
              <a:t>python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/>
              <a:t>﻿﻿https://</a:t>
            </a:r>
            <a:r>
              <a:rPr lang="es-ES_tradnl" sz="2800" dirty="0" err="1"/>
              <a:t>pyinstaller.readthedocs.io</a:t>
            </a:r>
            <a:r>
              <a:rPr lang="es-ES_tradnl" sz="2800" dirty="0"/>
              <a:t>/en/</a:t>
            </a:r>
            <a:r>
              <a:rPr lang="es-ES_tradnl" sz="2800" dirty="0" err="1"/>
              <a:t>stable</a:t>
            </a:r>
            <a:r>
              <a:rPr lang="es-ES_tradnl" sz="2800" dirty="0"/>
              <a:t>/</a:t>
            </a:r>
            <a:r>
              <a:rPr lang="es-ES_tradnl" sz="2800" dirty="0" err="1"/>
              <a:t>installation.html</a:t>
            </a:r>
            <a:endParaRPr lang="es-ES_tradnl" sz="2800" dirty="0"/>
          </a:p>
          <a:p>
            <a:r>
              <a:rPr lang="es-ES_tradnl" sz="2800" dirty="0" smtClean="0"/>
              <a:t>https</a:t>
            </a:r>
            <a:r>
              <a:rPr lang="es-ES_tradnl" sz="2800" dirty="0"/>
              <a:t>://</a:t>
            </a:r>
            <a:r>
              <a:rPr lang="es-ES_tradnl" sz="2800" dirty="0" err="1"/>
              <a:t>pyinstaller.readthedocs.io</a:t>
            </a:r>
            <a:r>
              <a:rPr lang="es-ES_tradnl" sz="2800" dirty="0"/>
              <a:t>/en/</a:t>
            </a:r>
            <a:r>
              <a:rPr lang="es-ES_tradnl" sz="2800" dirty="0" err="1"/>
              <a:t>stable</a:t>
            </a:r>
            <a:r>
              <a:rPr lang="es-ES_tradnl" sz="2800" dirty="0"/>
              <a:t>/</a:t>
            </a:r>
            <a:r>
              <a:rPr lang="es-ES_tradnl" sz="2800" dirty="0" err="1"/>
              <a:t>usage.html#using-pyinstaller</a:t>
            </a:r>
            <a:endParaRPr lang="es-ES_tradnl" sz="2800" dirty="0"/>
          </a:p>
          <a:p>
            <a:r>
              <a:rPr lang="es-ES_tradnl" sz="2800" dirty="0" err="1" smtClean="0"/>
              <a:t>pip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install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pyinstaller</a:t>
            </a:r>
            <a:endParaRPr lang="es-ES_tradnl" sz="2800" dirty="0" smtClean="0"/>
          </a:p>
          <a:p>
            <a:r>
              <a:rPr lang="es-ES_tradnl" sz="2800" dirty="0" err="1"/>
              <a:t>p</a:t>
            </a:r>
            <a:r>
              <a:rPr lang="es-ES_tradnl" sz="2800" dirty="0" err="1" smtClean="0"/>
              <a:t>yinstaller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archivo.py</a:t>
            </a:r>
            <a:r>
              <a:rPr lang="es-ES_tradnl" sz="2800" dirty="0" smtClean="0"/>
              <a:t> -F</a:t>
            </a:r>
          </a:p>
        </p:txBody>
      </p:sp>
    </p:spTree>
    <p:extLst>
      <p:ext uri="{BB962C8B-B14F-4D97-AF65-F5344CB8AC3E}">
        <p14:creationId xmlns:p14="http://schemas.microsoft.com/office/powerpoint/2010/main" val="6887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1204</TotalTime>
  <Words>308</Words>
  <Application>Microsoft Macintosh PowerPoint</Application>
  <PresentationFormat>Panorámica</PresentationFormat>
  <Paragraphs>84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Celestial</vt:lpstr>
      <vt:lpstr>Introducción a python</vt:lpstr>
      <vt:lpstr>qt4</vt:lpstr>
      <vt:lpstr>qt4</vt:lpstr>
      <vt:lpstr>qt4</vt:lpstr>
      <vt:lpstr>qt4</vt:lpstr>
      <vt:lpstr>Presentación de PowerPoint</vt:lpstr>
      <vt:lpstr>Presentación de PowerPoint</vt:lpstr>
      <vt:lpstr>Presentación de PowerPoint</vt:lpstr>
      <vt:lpstr>Compilar python</vt:lpstr>
      <vt:lpstr>Compilar python</vt:lpstr>
      <vt:lpstr>Compilar python</vt:lpstr>
      <vt:lpstr>Ejercicio</vt:lpstr>
      <vt:lpstr>Flask web server</vt:lpstr>
      <vt:lpstr>Flask web server</vt:lpstr>
      <vt:lpstr>Flask web server</vt:lpstr>
      <vt:lpstr>Flask web server</vt:lpstr>
      <vt:lpstr>Flask web server</vt:lpstr>
      <vt:lpstr>Flask web server</vt:lpstr>
      <vt:lpstr>django</vt:lpstr>
      <vt:lpstr>django</vt:lpstr>
      <vt:lpstr>django</vt:lpstr>
      <vt:lpstr>Ejercicio</vt:lpstr>
      <vt:lpstr>Muchas 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python</dc:title>
  <dc:creator>Usuario de Microsoft Office</dc:creator>
  <cp:lastModifiedBy>Usuario de Microsoft Office</cp:lastModifiedBy>
  <cp:revision>57</cp:revision>
  <dcterms:created xsi:type="dcterms:W3CDTF">2017-11-10T00:13:06Z</dcterms:created>
  <dcterms:modified xsi:type="dcterms:W3CDTF">2017-11-11T20:10:51Z</dcterms:modified>
</cp:coreProperties>
</file>