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INTEL\Desktop\KAMESH\Durga.%20Project%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[Durga. Project Data.xlsx]Chart!PivotTable1</c:name>
    <c:fmtId val="46"/>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1">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329-48B7-AE6F-526EF32BBB7F}"/>
            </c:ext>
          </c:extLst>
        </c:ser>
        <c:ser>
          <c:idx val="1"/>
          <c:order val="1"/>
          <c:tx>
            <c:strRef>
              <c:f>Chart!$C$3:$C$4</c:f>
              <c:strCache>
                <c:ptCount val="1"/>
                <c:pt idx="0">
                  <c:v>LOW</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0329-48B7-AE6F-526EF32BBB7F}"/>
            </c:ext>
          </c:extLst>
        </c:ser>
        <c:ser>
          <c:idx val="2"/>
          <c:order val="2"/>
          <c:tx>
            <c:strRef>
              <c:f>Chart!$D$3:$D$4</c:f>
              <c:strCache>
                <c:ptCount val="1"/>
                <c:pt idx="0">
                  <c:v>MED</c:v>
                </c:pt>
              </c:strCache>
            </c:strRef>
          </c:tx>
          <c:spPr>
            <a:solidFill>
              <a:schemeClr val="accent5">
                <a:alpha val="70000"/>
              </a:schemeClr>
            </a:solidFill>
            <a:ln>
              <a:noFill/>
            </a:ln>
            <a:effectLst/>
          </c:spPr>
          <c:invertIfNegative val="0"/>
          <c:trendline>
            <c:spPr>
              <a:ln w="15875" cap="rnd">
                <a:solidFill>
                  <a:schemeClr val="accent5"/>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0329-48B7-AE6F-526EF32BBB7F}"/>
            </c:ext>
          </c:extLst>
        </c:ser>
        <c:ser>
          <c:idx val="3"/>
          <c:order val="3"/>
          <c:tx>
            <c:strRef>
              <c:f>Chart!$E$3:$E$4</c:f>
              <c:strCache>
                <c:ptCount val="1"/>
                <c:pt idx="0">
                  <c:v>VERY HIGH</c:v>
                </c:pt>
              </c:strCache>
            </c:strRef>
          </c:tx>
          <c:spPr>
            <a:solidFill>
              <a:schemeClr val="accent1">
                <a:lumMod val="60000"/>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0329-48B7-AE6F-526EF32BBB7F}"/>
            </c:ext>
          </c:extLst>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603433" y="452726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a:t>
            </a:r>
            <a:r>
              <a:rPr lang="en-IN" sz="2400" dirty="0" err="1"/>
              <a:t>Rogith</a:t>
            </a:r>
            <a:r>
              <a:rPr lang="en-IN" sz="2400" dirty="0"/>
              <a:t>. R</a:t>
            </a:r>
            <a:endParaRPr lang="en-US" sz="2400" dirty="0"/>
          </a:p>
          <a:p>
            <a:r>
              <a:rPr lang="en-US" sz="2400" dirty="0"/>
              <a:t>REGISTER NO:</a:t>
            </a:r>
            <a:r>
              <a:rPr lang="en-IN" sz="2400" dirty="0"/>
              <a:t> 312220727(unm174118)</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585217287"/>
              </p:ext>
            </p:extLst>
          </p:nvPr>
        </p:nvGraphicFramePr>
        <p:xfrm>
          <a:off x="1062037" y="1674299"/>
          <a:ext cx="6948488" cy="44979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700</Words>
  <Application>Microsoft Office PowerPoint</Application>
  <PresentationFormat>Widescreen</PresentationFormat>
  <Paragraphs>89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ROGITH ROGITH</cp:lastModifiedBy>
  <cp:revision>32</cp:revision>
  <dcterms:created xsi:type="dcterms:W3CDTF">2024-03-29T15:07:22Z</dcterms:created>
  <dcterms:modified xsi:type="dcterms:W3CDTF">2024-08-31T13:18:43Z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