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74" r:id="rId7"/>
    <p:sldId id="260" r:id="rId8"/>
    <p:sldId id="262" r:id="rId9"/>
    <p:sldId id="263" r:id="rId10"/>
    <p:sldId id="266" r:id="rId11"/>
    <p:sldId id="264" r:id="rId12"/>
    <p:sldId id="277" r:id="rId13"/>
    <p:sldId id="278" r:id="rId14"/>
    <p:sldId id="279" r:id="rId15"/>
    <p:sldId id="280" r:id="rId16"/>
    <p:sldId id="284" r:id="rId17"/>
    <p:sldId id="285" r:id="rId18"/>
    <p:sldId id="281" r:id="rId19"/>
    <p:sldId id="286" r:id="rId20"/>
    <p:sldId id="287" r:id="rId21"/>
    <p:sldId id="282" r:id="rId22"/>
    <p:sldId id="288" r:id="rId23"/>
    <p:sldId id="289" r:id="rId24"/>
    <p:sldId id="283" r:id="rId25"/>
    <p:sldId id="290"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58" d="100"/>
          <a:sy n="58" d="100"/>
        </p:scale>
        <p:origin x="1646"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anakagiri" userId="744cf58b-188b-40d2-a223-10ce7b08b96c" providerId="ADAL" clId="{1A8FB523-B8D3-4632-814F-51FC5912719C}"/>
    <pc:docChg chg="undo redo custSel addSld delSld modSld">
      <pc:chgData name="Rohith Kanakagiri" userId="744cf58b-188b-40d2-a223-10ce7b08b96c" providerId="ADAL" clId="{1A8FB523-B8D3-4632-814F-51FC5912719C}" dt="2022-04-26T02:04:03.761" v="5053" actId="47"/>
      <pc:docMkLst>
        <pc:docMk/>
      </pc:docMkLst>
      <pc:sldChg chg="modSp mod">
        <pc:chgData name="Rohith Kanakagiri" userId="744cf58b-188b-40d2-a223-10ce7b08b96c" providerId="ADAL" clId="{1A8FB523-B8D3-4632-814F-51FC5912719C}" dt="2022-04-25T22:59:20.404" v="407" actId="20577"/>
        <pc:sldMkLst>
          <pc:docMk/>
          <pc:sldMk cId="3742845403" sldId="257"/>
        </pc:sldMkLst>
        <pc:spChg chg="mod">
          <ac:chgData name="Rohith Kanakagiri" userId="744cf58b-188b-40d2-a223-10ce7b08b96c" providerId="ADAL" clId="{1A8FB523-B8D3-4632-814F-51FC5912719C}" dt="2022-04-25T22:08:05.908" v="28" actId="20577"/>
          <ac:spMkLst>
            <pc:docMk/>
            <pc:sldMk cId="3742845403" sldId="257"/>
            <ac:spMk id="2" creationId="{37EBA2F3-1F1C-4DAE-AEBD-4C07C7E9F359}"/>
          </ac:spMkLst>
        </pc:spChg>
        <pc:spChg chg="mod">
          <ac:chgData name="Rohith Kanakagiri" userId="744cf58b-188b-40d2-a223-10ce7b08b96c" providerId="ADAL" clId="{1A8FB523-B8D3-4632-814F-51FC5912719C}" dt="2022-04-25T22:59:20.404" v="407" actId="20577"/>
          <ac:spMkLst>
            <pc:docMk/>
            <pc:sldMk cId="3742845403" sldId="257"/>
            <ac:spMk id="3" creationId="{0BF927E7-192D-4297-AD43-1D7258D076F4}"/>
          </ac:spMkLst>
        </pc:spChg>
      </pc:sldChg>
      <pc:sldChg chg="delSp modSp mod">
        <pc:chgData name="Rohith Kanakagiri" userId="744cf58b-188b-40d2-a223-10ce7b08b96c" providerId="ADAL" clId="{1A8FB523-B8D3-4632-814F-51FC5912719C}" dt="2022-04-25T23:57:56.165" v="2103" actId="20577"/>
        <pc:sldMkLst>
          <pc:docMk/>
          <pc:sldMk cId="897880310" sldId="260"/>
        </pc:sldMkLst>
        <pc:spChg chg="mod">
          <ac:chgData name="Rohith Kanakagiri" userId="744cf58b-188b-40d2-a223-10ce7b08b96c" providerId="ADAL" clId="{1A8FB523-B8D3-4632-814F-51FC5912719C}" dt="2022-04-25T23:57:56.165" v="2103" actId="20577"/>
          <ac:spMkLst>
            <pc:docMk/>
            <pc:sldMk cId="897880310" sldId="260"/>
            <ac:spMk id="22" creationId="{ED0C905B-63C7-466E-8AA1-77376492ABB8}"/>
          </ac:spMkLst>
        </pc:spChg>
        <pc:picChg chg="del">
          <ac:chgData name="Rohith Kanakagiri" userId="744cf58b-188b-40d2-a223-10ce7b08b96c" providerId="ADAL" clId="{1A8FB523-B8D3-4632-814F-51FC5912719C}" dt="2022-04-25T23:30:13.416" v="1624" actId="478"/>
          <ac:picMkLst>
            <pc:docMk/>
            <pc:sldMk cId="897880310" sldId="260"/>
            <ac:picMk id="5" creationId="{FE2D3D5F-B682-424F-9347-32F4717B8B18}"/>
          </ac:picMkLst>
        </pc:picChg>
      </pc:sldChg>
      <pc:sldChg chg="del">
        <pc:chgData name="Rohith Kanakagiri" userId="744cf58b-188b-40d2-a223-10ce7b08b96c" providerId="ADAL" clId="{1A8FB523-B8D3-4632-814F-51FC5912719C}" dt="2022-04-25T23:29:56.644" v="1623" actId="47"/>
        <pc:sldMkLst>
          <pc:docMk/>
          <pc:sldMk cId="10744073" sldId="261"/>
        </pc:sldMkLst>
      </pc:sldChg>
      <pc:sldChg chg="addSp delSp modSp mod">
        <pc:chgData name="Rohith Kanakagiri" userId="744cf58b-188b-40d2-a223-10ce7b08b96c" providerId="ADAL" clId="{1A8FB523-B8D3-4632-814F-51FC5912719C}" dt="2022-04-26T00:01:27.207" v="2130" actId="20577"/>
        <pc:sldMkLst>
          <pc:docMk/>
          <pc:sldMk cId="3352848396" sldId="262"/>
        </pc:sldMkLst>
        <pc:spChg chg="mod">
          <ac:chgData name="Rohith Kanakagiri" userId="744cf58b-188b-40d2-a223-10ce7b08b96c" providerId="ADAL" clId="{1A8FB523-B8D3-4632-814F-51FC5912719C}" dt="2022-04-26T00:00:02.666" v="2115" actId="404"/>
          <ac:spMkLst>
            <pc:docMk/>
            <pc:sldMk cId="3352848396" sldId="262"/>
            <ac:spMk id="2" creationId="{0C178716-9BC6-4AD9-8A24-05C0794981CE}"/>
          </ac:spMkLst>
        </pc:spChg>
        <pc:spChg chg="mod">
          <ac:chgData name="Rohith Kanakagiri" userId="744cf58b-188b-40d2-a223-10ce7b08b96c" providerId="ADAL" clId="{1A8FB523-B8D3-4632-814F-51FC5912719C}" dt="2022-04-26T00:01:27.207" v="2130" actId="20577"/>
          <ac:spMkLst>
            <pc:docMk/>
            <pc:sldMk cId="3352848396" sldId="262"/>
            <ac:spMk id="3" creationId="{54157DB3-D6B9-4B88-A8A3-2A4619F6B8CD}"/>
          </ac:spMkLst>
        </pc:spChg>
        <pc:picChg chg="del">
          <ac:chgData name="Rohith Kanakagiri" userId="744cf58b-188b-40d2-a223-10ce7b08b96c" providerId="ADAL" clId="{1A8FB523-B8D3-4632-814F-51FC5912719C}" dt="2022-04-25T23:58:40.011" v="2105" actId="478"/>
          <ac:picMkLst>
            <pc:docMk/>
            <pc:sldMk cId="3352848396" sldId="262"/>
            <ac:picMk id="10" creationId="{D8CA7408-BFF7-4105-940D-3CBB2828A3FE}"/>
          </ac:picMkLst>
        </pc:picChg>
        <pc:picChg chg="add mod">
          <ac:chgData name="Rohith Kanakagiri" userId="744cf58b-188b-40d2-a223-10ce7b08b96c" providerId="ADAL" clId="{1A8FB523-B8D3-4632-814F-51FC5912719C}" dt="2022-04-26T00:00:31.503" v="2123" actId="14100"/>
          <ac:picMkLst>
            <pc:docMk/>
            <pc:sldMk cId="3352848396" sldId="262"/>
            <ac:picMk id="11" creationId="{9CF8E8F5-DB22-4FF3-B96A-C78D495C0C3B}"/>
          </ac:picMkLst>
        </pc:picChg>
      </pc:sldChg>
      <pc:sldChg chg="addSp delSp modSp mod">
        <pc:chgData name="Rohith Kanakagiri" userId="744cf58b-188b-40d2-a223-10ce7b08b96c" providerId="ADAL" clId="{1A8FB523-B8D3-4632-814F-51FC5912719C}" dt="2022-04-26T00:04:36.796" v="2157" actId="255"/>
        <pc:sldMkLst>
          <pc:docMk/>
          <pc:sldMk cId="112997443" sldId="263"/>
        </pc:sldMkLst>
        <pc:spChg chg="mod">
          <ac:chgData name="Rohith Kanakagiri" userId="744cf58b-188b-40d2-a223-10ce7b08b96c" providerId="ADAL" clId="{1A8FB523-B8D3-4632-814F-51FC5912719C}" dt="2022-04-26T00:02:22.154" v="2137" actId="14100"/>
          <ac:spMkLst>
            <pc:docMk/>
            <pc:sldMk cId="112997443" sldId="263"/>
            <ac:spMk id="2" creationId="{CAFE0D90-33D5-4A14-BD40-EAE43BB69C9B}"/>
          </ac:spMkLst>
        </pc:spChg>
        <pc:spChg chg="mod">
          <ac:chgData name="Rohith Kanakagiri" userId="744cf58b-188b-40d2-a223-10ce7b08b96c" providerId="ADAL" clId="{1A8FB523-B8D3-4632-814F-51FC5912719C}" dt="2022-04-26T00:04:36.796" v="2157" actId="255"/>
          <ac:spMkLst>
            <pc:docMk/>
            <pc:sldMk cId="112997443" sldId="263"/>
            <ac:spMk id="33" creationId="{EFC511B0-E651-48FA-BE67-7B661BBB7718}"/>
          </ac:spMkLst>
        </pc:spChg>
        <pc:picChg chg="add mod">
          <ac:chgData name="Rohith Kanakagiri" userId="744cf58b-188b-40d2-a223-10ce7b08b96c" providerId="ADAL" clId="{1A8FB523-B8D3-4632-814F-51FC5912719C}" dt="2022-04-26T00:02:11.540" v="2134" actId="14100"/>
          <ac:picMkLst>
            <pc:docMk/>
            <pc:sldMk cId="112997443" sldId="263"/>
            <ac:picMk id="3" creationId="{E1AFA8E9-63AC-4B8A-A93E-FFF0E0E2808F}"/>
          </ac:picMkLst>
        </pc:picChg>
        <pc:picChg chg="del">
          <ac:chgData name="Rohith Kanakagiri" userId="744cf58b-188b-40d2-a223-10ce7b08b96c" providerId="ADAL" clId="{1A8FB523-B8D3-4632-814F-51FC5912719C}" dt="2022-04-26T00:01:50.061" v="2131" actId="21"/>
          <ac:picMkLst>
            <pc:docMk/>
            <pc:sldMk cId="112997443" sldId="263"/>
            <ac:picMk id="30" creationId="{32B4C6D3-45D7-474F-B88A-D24C1063BA4E}"/>
          </ac:picMkLst>
        </pc:picChg>
      </pc:sldChg>
      <pc:sldChg chg="addSp delSp modSp mod">
        <pc:chgData name="Rohith Kanakagiri" userId="744cf58b-188b-40d2-a223-10ce7b08b96c" providerId="ADAL" clId="{1A8FB523-B8D3-4632-814F-51FC5912719C}" dt="2022-04-26T00:12:29.152" v="2766" actId="20577"/>
        <pc:sldMkLst>
          <pc:docMk/>
          <pc:sldMk cId="3475675272" sldId="264"/>
        </pc:sldMkLst>
        <pc:spChg chg="mod">
          <ac:chgData name="Rohith Kanakagiri" userId="744cf58b-188b-40d2-a223-10ce7b08b96c" providerId="ADAL" clId="{1A8FB523-B8D3-4632-814F-51FC5912719C}" dt="2022-04-26T00:10:05.440" v="2544" actId="20577"/>
          <ac:spMkLst>
            <pc:docMk/>
            <pc:sldMk cId="3475675272" sldId="264"/>
            <ac:spMk id="2" creationId="{3DEC7F04-CAD8-44D6-9950-01AF183DF103}"/>
          </ac:spMkLst>
        </pc:spChg>
        <pc:spChg chg="mod">
          <ac:chgData name="Rohith Kanakagiri" userId="744cf58b-188b-40d2-a223-10ce7b08b96c" providerId="ADAL" clId="{1A8FB523-B8D3-4632-814F-51FC5912719C}" dt="2022-04-26T00:12:29.152" v="2766" actId="20577"/>
          <ac:spMkLst>
            <pc:docMk/>
            <pc:sldMk cId="3475675272" sldId="264"/>
            <ac:spMk id="3" creationId="{2537B673-1687-4011-AA7E-9F887149D6C0}"/>
          </ac:spMkLst>
        </pc:spChg>
        <pc:picChg chg="del">
          <ac:chgData name="Rohith Kanakagiri" userId="744cf58b-188b-40d2-a223-10ce7b08b96c" providerId="ADAL" clId="{1A8FB523-B8D3-4632-814F-51FC5912719C}" dt="2022-04-26T00:09:14.404" v="2498" actId="478"/>
          <ac:picMkLst>
            <pc:docMk/>
            <pc:sldMk cId="3475675272" sldId="264"/>
            <ac:picMk id="4" creationId="{44B2EAE6-7933-4B72-91CD-797F5D6F897A}"/>
          </ac:picMkLst>
        </pc:picChg>
        <pc:picChg chg="add mod">
          <ac:chgData name="Rohith Kanakagiri" userId="744cf58b-188b-40d2-a223-10ce7b08b96c" providerId="ADAL" clId="{1A8FB523-B8D3-4632-814F-51FC5912719C}" dt="2022-04-26T00:09:25.024" v="2501" actId="1076"/>
          <ac:picMkLst>
            <pc:docMk/>
            <pc:sldMk cId="3475675272" sldId="264"/>
            <ac:picMk id="5" creationId="{728A1E57-F80E-4D9E-ADA2-99F0021C70F8}"/>
          </ac:picMkLst>
        </pc:picChg>
      </pc:sldChg>
      <pc:sldChg chg="addSp delSp modSp del mod">
        <pc:chgData name="Rohith Kanakagiri" userId="744cf58b-188b-40d2-a223-10ce7b08b96c" providerId="ADAL" clId="{1A8FB523-B8D3-4632-814F-51FC5912719C}" dt="2022-04-26T02:04:03.761" v="5053" actId="47"/>
        <pc:sldMkLst>
          <pc:docMk/>
          <pc:sldMk cId="2506668715" sldId="265"/>
        </pc:sldMkLst>
        <pc:spChg chg="mod">
          <ac:chgData name="Rohith Kanakagiri" userId="744cf58b-188b-40d2-a223-10ce7b08b96c" providerId="ADAL" clId="{1A8FB523-B8D3-4632-814F-51FC5912719C}" dt="2022-04-26T00:14:20.500" v="2793" actId="20577"/>
          <ac:spMkLst>
            <pc:docMk/>
            <pc:sldMk cId="2506668715" sldId="265"/>
            <ac:spMk id="2" creationId="{EF64ECD6-2985-4E04-87D5-C4733302F9FE}"/>
          </ac:spMkLst>
        </pc:spChg>
        <pc:spChg chg="mod">
          <ac:chgData name="Rohith Kanakagiri" userId="744cf58b-188b-40d2-a223-10ce7b08b96c" providerId="ADAL" clId="{1A8FB523-B8D3-4632-814F-51FC5912719C}" dt="2022-04-26T00:15:00.835" v="2815" actId="14100"/>
          <ac:spMkLst>
            <pc:docMk/>
            <pc:sldMk cId="2506668715" sldId="265"/>
            <ac:spMk id="8" creationId="{AF6886A1-B181-49F9-8ED6-4D692E890047}"/>
          </ac:spMkLst>
        </pc:spChg>
        <pc:spChg chg="add del">
          <ac:chgData name="Rohith Kanakagiri" userId="744cf58b-188b-40d2-a223-10ce7b08b96c" providerId="ADAL" clId="{1A8FB523-B8D3-4632-814F-51FC5912719C}" dt="2022-04-26T00:16:27.727" v="2824" actId="22"/>
          <ac:spMkLst>
            <pc:docMk/>
            <pc:sldMk cId="2506668715" sldId="265"/>
            <ac:spMk id="9" creationId="{E5DA2197-6316-4EFB-A156-86585251DD53}"/>
          </ac:spMkLst>
        </pc:spChg>
        <pc:picChg chg="del">
          <ac:chgData name="Rohith Kanakagiri" userId="744cf58b-188b-40d2-a223-10ce7b08b96c" providerId="ADAL" clId="{1A8FB523-B8D3-4632-814F-51FC5912719C}" dt="2022-04-26T00:13:59.550" v="2767" actId="478"/>
          <ac:picMkLst>
            <pc:docMk/>
            <pc:sldMk cId="2506668715" sldId="265"/>
            <ac:picMk id="4" creationId="{08E51EF6-BF68-443F-A3B9-45A515B2B312}"/>
          </ac:picMkLst>
        </pc:picChg>
      </pc:sldChg>
      <pc:sldChg chg="addSp delSp modSp mod">
        <pc:chgData name="Rohith Kanakagiri" userId="744cf58b-188b-40d2-a223-10ce7b08b96c" providerId="ADAL" clId="{1A8FB523-B8D3-4632-814F-51FC5912719C}" dt="2022-04-26T00:09:51.420" v="2526" actId="1076"/>
        <pc:sldMkLst>
          <pc:docMk/>
          <pc:sldMk cId="2918934232" sldId="266"/>
        </pc:sldMkLst>
        <pc:spChg chg="mod">
          <ac:chgData name="Rohith Kanakagiri" userId="744cf58b-188b-40d2-a223-10ce7b08b96c" providerId="ADAL" clId="{1A8FB523-B8D3-4632-814F-51FC5912719C}" dt="2022-04-26T00:09:46.890" v="2524" actId="403"/>
          <ac:spMkLst>
            <pc:docMk/>
            <pc:sldMk cId="2918934232" sldId="266"/>
            <ac:spMk id="2" creationId="{FF2E9534-3A7F-4C6E-9B8C-68EE4A546A5F}"/>
          </ac:spMkLst>
        </pc:spChg>
        <pc:spChg chg="mod">
          <ac:chgData name="Rohith Kanakagiri" userId="744cf58b-188b-40d2-a223-10ce7b08b96c" providerId="ADAL" clId="{1A8FB523-B8D3-4632-814F-51FC5912719C}" dt="2022-04-26T00:09:41.692" v="2523" actId="14100"/>
          <ac:spMkLst>
            <pc:docMk/>
            <pc:sldMk cId="2918934232" sldId="266"/>
            <ac:spMk id="3" creationId="{2AF938CC-676B-43DF-B538-69E82E242CD5}"/>
          </ac:spMkLst>
        </pc:spChg>
        <pc:picChg chg="del">
          <ac:chgData name="Rohith Kanakagiri" userId="744cf58b-188b-40d2-a223-10ce7b08b96c" providerId="ADAL" clId="{1A8FB523-B8D3-4632-814F-51FC5912719C}" dt="2022-04-26T00:05:40.827" v="2159" actId="478"/>
          <ac:picMkLst>
            <pc:docMk/>
            <pc:sldMk cId="2918934232" sldId="266"/>
            <ac:picMk id="4" creationId="{362EA59E-10B0-47CC-A0D1-F949976ED244}"/>
          </ac:picMkLst>
        </pc:picChg>
        <pc:picChg chg="add mod">
          <ac:chgData name="Rohith Kanakagiri" userId="744cf58b-188b-40d2-a223-10ce7b08b96c" providerId="ADAL" clId="{1A8FB523-B8D3-4632-814F-51FC5912719C}" dt="2022-04-26T00:09:51.420" v="2526" actId="1076"/>
          <ac:picMkLst>
            <pc:docMk/>
            <pc:sldMk cId="2918934232" sldId="266"/>
            <ac:picMk id="5" creationId="{12E97FA3-5189-4FFE-A373-4FFD17020543}"/>
          </ac:picMkLst>
        </pc:picChg>
      </pc:sldChg>
      <pc:sldChg chg="del">
        <pc:chgData name="Rohith Kanakagiri" userId="744cf58b-188b-40d2-a223-10ce7b08b96c" providerId="ADAL" clId="{1A8FB523-B8D3-4632-814F-51FC5912719C}" dt="2022-04-26T00:16:14.303" v="2818" actId="47"/>
        <pc:sldMkLst>
          <pc:docMk/>
          <pc:sldMk cId="2115404527" sldId="267"/>
        </pc:sldMkLst>
      </pc:sldChg>
      <pc:sldChg chg="del">
        <pc:chgData name="Rohith Kanakagiri" userId="744cf58b-188b-40d2-a223-10ce7b08b96c" providerId="ADAL" clId="{1A8FB523-B8D3-4632-814F-51FC5912719C}" dt="2022-04-26T00:16:15.318" v="2819" actId="47"/>
        <pc:sldMkLst>
          <pc:docMk/>
          <pc:sldMk cId="3433781260" sldId="268"/>
        </pc:sldMkLst>
      </pc:sldChg>
      <pc:sldChg chg="del">
        <pc:chgData name="Rohith Kanakagiri" userId="744cf58b-188b-40d2-a223-10ce7b08b96c" providerId="ADAL" clId="{1A8FB523-B8D3-4632-814F-51FC5912719C}" dt="2022-04-26T00:16:16.064" v="2820" actId="47"/>
        <pc:sldMkLst>
          <pc:docMk/>
          <pc:sldMk cId="4142348097" sldId="269"/>
        </pc:sldMkLst>
      </pc:sldChg>
      <pc:sldChg chg="delSp del mod">
        <pc:chgData name="Rohith Kanakagiri" userId="744cf58b-188b-40d2-a223-10ce7b08b96c" providerId="ADAL" clId="{1A8FB523-B8D3-4632-814F-51FC5912719C}" dt="2022-04-26T00:16:13.287" v="2817" actId="47"/>
        <pc:sldMkLst>
          <pc:docMk/>
          <pc:sldMk cId="2142477598" sldId="270"/>
        </pc:sldMkLst>
        <pc:picChg chg="del">
          <ac:chgData name="Rohith Kanakagiri" userId="744cf58b-188b-40d2-a223-10ce7b08b96c" providerId="ADAL" clId="{1A8FB523-B8D3-4632-814F-51FC5912719C}" dt="2022-04-26T00:15:59.140" v="2816" actId="478"/>
          <ac:picMkLst>
            <pc:docMk/>
            <pc:sldMk cId="2142477598" sldId="270"/>
            <ac:picMk id="4" creationId="{14F22476-BE6A-4085-AFA3-3D07FBA66F46}"/>
          </ac:picMkLst>
        </pc:picChg>
      </pc:sldChg>
      <pc:sldChg chg="del">
        <pc:chgData name="Rohith Kanakagiri" userId="744cf58b-188b-40d2-a223-10ce7b08b96c" providerId="ADAL" clId="{1A8FB523-B8D3-4632-814F-51FC5912719C}" dt="2022-04-26T00:16:17.589" v="2821" actId="47"/>
        <pc:sldMkLst>
          <pc:docMk/>
          <pc:sldMk cId="3159815180" sldId="271"/>
        </pc:sldMkLst>
      </pc:sldChg>
      <pc:sldChg chg="del">
        <pc:chgData name="Rohith Kanakagiri" userId="744cf58b-188b-40d2-a223-10ce7b08b96c" providerId="ADAL" clId="{1A8FB523-B8D3-4632-814F-51FC5912719C}" dt="2022-04-26T00:16:18.683" v="2822" actId="47"/>
        <pc:sldMkLst>
          <pc:docMk/>
          <pc:sldMk cId="3369103712" sldId="272"/>
        </pc:sldMkLst>
      </pc:sldChg>
      <pc:sldChg chg="addSp modSp mod">
        <pc:chgData name="Rohith Kanakagiri" userId="744cf58b-188b-40d2-a223-10ce7b08b96c" providerId="ADAL" clId="{1A8FB523-B8D3-4632-814F-51FC5912719C}" dt="2022-04-25T23:24:36.938" v="1621" actId="20577"/>
        <pc:sldMkLst>
          <pc:docMk/>
          <pc:sldMk cId="645245057" sldId="274"/>
        </pc:sldMkLst>
        <pc:spChg chg="mod">
          <ac:chgData name="Rohith Kanakagiri" userId="744cf58b-188b-40d2-a223-10ce7b08b96c" providerId="ADAL" clId="{1A8FB523-B8D3-4632-814F-51FC5912719C}" dt="2022-04-25T23:00:21.343" v="442" actId="20577"/>
          <ac:spMkLst>
            <pc:docMk/>
            <pc:sldMk cId="645245057" sldId="274"/>
            <ac:spMk id="2" creationId="{641D6A41-06D8-48B3-AF2B-96B0DC1AF6BD}"/>
          </ac:spMkLst>
        </pc:spChg>
        <pc:spChg chg="mod">
          <ac:chgData name="Rohith Kanakagiri" userId="744cf58b-188b-40d2-a223-10ce7b08b96c" providerId="ADAL" clId="{1A8FB523-B8D3-4632-814F-51FC5912719C}" dt="2022-04-25T23:17:55.515" v="982" actId="14100"/>
          <ac:spMkLst>
            <pc:docMk/>
            <pc:sldMk cId="645245057" sldId="274"/>
            <ac:spMk id="3" creationId="{0E5CECAB-257E-4D20-A38C-9E4C5E449B1C}"/>
          </ac:spMkLst>
        </pc:spChg>
        <pc:spChg chg="mod">
          <ac:chgData name="Rohith Kanakagiri" userId="744cf58b-188b-40d2-a223-10ce7b08b96c" providerId="ADAL" clId="{1A8FB523-B8D3-4632-814F-51FC5912719C}" dt="2022-04-25T23:24:36.938" v="1621" actId="20577"/>
          <ac:spMkLst>
            <pc:docMk/>
            <pc:sldMk cId="645245057" sldId="274"/>
            <ac:spMk id="4" creationId="{375EC08F-1F21-4C9A-A566-646B09195A5E}"/>
          </ac:spMkLst>
        </pc:spChg>
        <pc:spChg chg="add mod">
          <ac:chgData name="Rohith Kanakagiri" userId="744cf58b-188b-40d2-a223-10ce7b08b96c" providerId="ADAL" clId="{1A8FB523-B8D3-4632-814F-51FC5912719C}" dt="2022-04-25T23:12:23.754" v="524" actId="1076"/>
          <ac:spMkLst>
            <pc:docMk/>
            <pc:sldMk cId="645245057" sldId="274"/>
            <ac:spMk id="5" creationId="{B9C74BBC-C827-49F9-A82A-53393CDCB4F5}"/>
          </ac:spMkLst>
        </pc:spChg>
      </pc:sldChg>
      <pc:sldChg chg="del">
        <pc:chgData name="Rohith Kanakagiri" userId="744cf58b-188b-40d2-a223-10ce7b08b96c" providerId="ADAL" clId="{1A8FB523-B8D3-4632-814F-51FC5912719C}" dt="2022-04-25T23:29:54.742" v="1622" actId="47"/>
        <pc:sldMkLst>
          <pc:docMk/>
          <pc:sldMk cId="3911101450" sldId="275"/>
        </pc:sldMkLst>
      </pc:sldChg>
      <pc:sldChg chg="del">
        <pc:chgData name="Rohith Kanakagiri" userId="744cf58b-188b-40d2-a223-10ce7b08b96c" providerId="ADAL" clId="{1A8FB523-B8D3-4632-814F-51FC5912719C}" dt="2022-04-26T01:55:09.859" v="5048" actId="47"/>
        <pc:sldMkLst>
          <pc:docMk/>
          <pc:sldMk cId="2650765743" sldId="276"/>
        </pc:sldMkLst>
      </pc:sldChg>
      <pc:sldChg chg="modSp add mod">
        <pc:chgData name="Rohith Kanakagiri" userId="744cf58b-188b-40d2-a223-10ce7b08b96c" providerId="ADAL" clId="{1A8FB523-B8D3-4632-814F-51FC5912719C}" dt="2022-04-26T00:31:32.539" v="2935" actId="123"/>
        <pc:sldMkLst>
          <pc:docMk/>
          <pc:sldMk cId="3541514833" sldId="277"/>
        </pc:sldMkLst>
        <pc:spChg chg="mod">
          <ac:chgData name="Rohith Kanakagiri" userId="744cf58b-188b-40d2-a223-10ce7b08b96c" providerId="ADAL" clId="{1A8FB523-B8D3-4632-814F-51FC5912719C}" dt="2022-04-26T00:22:47.031" v="2868" actId="20577"/>
          <ac:spMkLst>
            <pc:docMk/>
            <pc:sldMk cId="3541514833" sldId="277"/>
            <ac:spMk id="2" creationId="{37EBA2F3-1F1C-4DAE-AEBD-4C07C7E9F359}"/>
          </ac:spMkLst>
        </pc:spChg>
        <pc:spChg chg="mod">
          <ac:chgData name="Rohith Kanakagiri" userId="744cf58b-188b-40d2-a223-10ce7b08b96c" providerId="ADAL" clId="{1A8FB523-B8D3-4632-814F-51FC5912719C}" dt="2022-04-26T00:31:32.539" v="2935" actId="123"/>
          <ac:spMkLst>
            <pc:docMk/>
            <pc:sldMk cId="3541514833" sldId="277"/>
            <ac:spMk id="3" creationId="{0BF927E7-192D-4297-AD43-1D7258D076F4}"/>
          </ac:spMkLst>
        </pc:spChg>
      </pc:sldChg>
      <pc:sldChg chg="modSp add mod">
        <pc:chgData name="Rohith Kanakagiri" userId="744cf58b-188b-40d2-a223-10ce7b08b96c" providerId="ADAL" clId="{1A8FB523-B8D3-4632-814F-51FC5912719C}" dt="2022-04-26T00:38:27.968" v="3049" actId="20577"/>
        <pc:sldMkLst>
          <pc:docMk/>
          <pc:sldMk cId="501838516" sldId="278"/>
        </pc:sldMkLst>
        <pc:spChg chg="mod">
          <ac:chgData name="Rohith Kanakagiri" userId="744cf58b-188b-40d2-a223-10ce7b08b96c" providerId="ADAL" clId="{1A8FB523-B8D3-4632-814F-51FC5912719C}" dt="2022-04-26T00:38:27.968" v="3049" actId="20577"/>
          <ac:spMkLst>
            <pc:docMk/>
            <pc:sldMk cId="501838516" sldId="278"/>
            <ac:spMk id="2" creationId="{37EBA2F3-1F1C-4DAE-AEBD-4C07C7E9F359}"/>
          </ac:spMkLst>
        </pc:spChg>
        <pc:spChg chg="mod">
          <ac:chgData name="Rohith Kanakagiri" userId="744cf58b-188b-40d2-a223-10ce7b08b96c" providerId="ADAL" clId="{1A8FB523-B8D3-4632-814F-51FC5912719C}" dt="2022-04-26T00:36:10.713" v="3030" actId="20577"/>
          <ac:spMkLst>
            <pc:docMk/>
            <pc:sldMk cId="501838516" sldId="278"/>
            <ac:spMk id="3" creationId="{0BF927E7-192D-4297-AD43-1D7258D076F4}"/>
          </ac:spMkLst>
        </pc:spChg>
      </pc:sldChg>
      <pc:sldChg chg="modSp add mod">
        <pc:chgData name="Rohith Kanakagiri" userId="744cf58b-188b-40d2-a223-10ce7b08b96c" providerId="ADAL" clId="{1A8FB523-B8D3-4632-814F-51FC5912719C}" dt="2022-04-26T00:41:30.536" v="3080" actId="20577"/>
        <pc:sldMkLst>
          <pc:docMk/>
          <pc:sldMk cId="1695213314" sldId="279"/>
        </pc:sldMkLst>
        <pc:spChg chg="mod">
          <ac:chgData name="Rohith Kanakagiri" userId="744cf58b-188b-40d2-a223-10ce7b08b96c" providerId="ADAL" clId="{1A8FB523-B8D3-4632-814F-51FC5912719C}" dt="2022-04-26T00:40:56.368" v="3077" actId="20577"/>
          <ac:spMkLst>
            <pc:docMk/>
            <pc:sldMk cId="1695213314" sldId="279"/>
            <ac:spMk id="2" creationId="{37EBA2F3-1F1C-4DAE-AEBD-4C07C7E9F359}"/>
          </ac:spMkLst>
        </pc:spChg>
        <pc:spChg chg="mod">
          <ac:chgData name="Rohith Kanakagiri" userId="744cf58b-188b-40d2-a223-10ce7b08b96c" providerId="ADAL" clId="{1A8FB523-B8D3-4632-814F-51FC5912719C}" dt="2022-04-26T00:41:30.536" v="3080" actId="20577"/>
          <ac:spMkLst>
            <pc:docMk/>
            <pc:sldMk cId="1695213314" sldId="279"/>
            <ac:spMk id="3" creationId="{0BF927E7-192D-4297-AD43-1D7258D076F4}"/>
          </ac:spMkLst>
        </pc:spChg>
      </pc:sldChg>
      <pc:sldChg chg="modSp add mod">
        <pc:chgData name="Rohith Kanakagiri" userId="744cf58b-188b-40d2-a223-10ce7b08b96c" providerId="ADAL" clId="{1A8FB523-B8D3-4632-814F-51FC5912719C}" dt="2022-04-26T00:42:52.836" v="3116"/>
        <pc:sldMkLst>
          <pc:docMk/>
          <pc:sldMk cId="1155232630" sldId="280"/>
        </pc:sldMkLst>
        <pc:spChg chg="mod">
          <ac:chgData name="Rohith Kanakagiri" userId="744cf58b-188b-40d2-a223-10ce7b08b96c" providerId="ADAL" clId="{1A8FB523-B8D3-4632-814F-51FC5912719C}" dt="2022-04-26T00:41:47.290" v="3111" actId="20577"/>
          <ac:spMkLst>
            <pc:docMk/>
            <pc:sldMk cId="1155232630" sldId="280"/>
            <ac:spMk id="2" creationId="{37EBA2F3-1F1C-4DAE-AEBD-4C07C7E9F359}"/>
          </ac:spMkLst>
        </pc:spChg>
        <pc:spChg chg="mod">
          <ac:chgData name="Rohith Kanakagiri" userId="744cf58b-188b-40d2-a223-10ce7b08b96c" providerId="ADAL" clId="{1A8FB523-B8D3-4632-814F-51FC5912719C}" dt="2022-04-26T00:42:52.836" v="3116"/>
          <ac:spMkLst>
            <pc:docMk/>
            <pc:sldMk cId="1155232630" sldId="280"/>
            <ac:spMk id="3" creationId="{0BF927E7-192D-4297-AD43-1D7258D076F4}"/>
          </ac:spMkLst>
        </pc:spChg>
      </pc:sldChg>
      <pc:sldChg chg="modSp add mod">
        <pc:chgData name="Rohith Kanakagiri" userId="744cf58b-188b-40d2-a223-10ce7b08b96c" providerId="ADAL" clId="{1A8FB523-B8D3-4632-814F-51FC5912719C}" dt="2022-04-26T02:03:47.162" v="5052" actId="20577"/>
        <pc:sldMkLst>
          <pc:docMk/>
          <pc:sldMk cId="473841860" sldId="281"/>
        </pc:sldMkLst>
        <pc:spChg chg="mod">
          <ac:chgData name="Rohith Kanakagiri" userId="744cf58b-188b-40d2-a223-10ce7b08b96c" providerId="ADAL" clId="{1A8FB523-B8D3-4632-814F-51FC5912719C}" dt="2022-04-26T00:44:23.612" v="3161" actId="20577"/>
          <ac:spMkLst>
            <pc:docMk/>
            <pc:sldMk cId="473841860" sldId="281"/>
            <ac:spMk id="2" creationId="{37EBA2F3-1F1C-4DAE-AEBD-4C07C7E9F359}"/>
          </ac:spMkLst>
        </pc:spChg>
        <pc:spChg chg="mod">
          <ac:chgData name="Rohith Kanakagiri" userId="744cf58b-188b-40d2-a223-10ce7b08b96c" providerId="ADAL" clId="{1A8FB523-B8D3-4632-814F-51FC5912719C}" dt="2022-04-26T02:03:47.162" v="5052" actId="20577"/>
          <ac:spMkLst>
            <pc:docMk/>
            <pc:sldMk cId="473841860" sldId="281"/>
            <ac:spMk id="3" creationId="{0BF927E7-192D-4297-AD43-1D7258D076F4}"/>
          </ac:spMkLst>
        </pc:spChg>
      </pc:sldChg>
      <pc:sldChg chg="modSp add mod">
        <pc:chgData name="Rohith Kanakagiri" userId="744cf58b-188b-40d2-a223-10ce7b08b96c" providerId="ADAL" clId="{1A8FB523-B8D3-4632-814F-51FC5912719C}" dt="2022-04-26T00:53:20.894" v="3917" actId="20577"/>
        <pc:sldMkLst>
          <pc:docMk/>
          <pc:sldMk cId="2558328971" sldId="282"/>
        </pc:sldMkLst>
        <pc:spChg chg="mod">
          <ac:chgData name="Rohith Kanakagiri" userId="744cf58b-188b-40d2-a223-10ce7b08b96c" providerId="ADAL" clId="{1A8FB523-B8D3-4632-814F-51FC5912719C}" dt="2022-04-26T00:44:34.684" v="3200" actId="20577"/>
          <ac:spMkLst>
            <pc:docMk/>
            <pc:sldMk cId="2558328971" sldId="282"/>
            <ac:spMk id="2" creationId="{37EBA2F3-1F1C-4DAE-AEBD-4C07C7E9F359}"/>
          </ac:spMkLst>
        </pc:spChg>
        <pc:spChg chg="mod">
          <ac:chgData name="Rohith Kanakagiri" userId="744cf58b-188b-40d2-a223-10ce7b08b96c" providerId="ADAL" clId="{1A8FB523-B8D3-4632-814F-51FC5912719C}" dt="2022-04-26T00:53:20.894" v="3917" actId="20577"/>
          <ac:spMkLst>
            <pc:docMk/>
            <pc:sldMk cId="2558328971" sldId="282"/>
            <ac:spMk id="3" creationId="{0BF927E7-192D-4297-AD43-1D7258D076F4}"/>
          </ac:spMkLst>
        </pc:spChg>
      </pc:sldChg>
      <pc:sldChg chg="modSp add mod">
        <pc:chgData name="Rohith Kanakagiri" userId="744cf58b-188b-40d2-a223-10ce7b08b96c" providerId="ADAL" clId="{1A8FB523-B8D3-4632-814F-51FC5912719C}" dt="2022-04-26T01:34:50.148" v="4884"/>
        <pc:sldMkLst>
          <pc:docMk/>
          <pc:sldMk cId="4224619910" sldId="283"/>
        </pc:sldMkLst>
        <pc:spChg chg="mod">
          <ac:chgData name="Rohith Kanakagiri" userId="744cf58b-188b-40d2-a223-10ce7b08b96c" providerId="ADAL" clId="{1A8FB523-B8D3-4632-814F-51FC5912719C}" dt="2022-04-26T00:44:47.797" v="3235" actId="20577"/>
          <ac:spMkLst>
            <pc:docMk/>
            <pc:sldMk cId="4224619910" sldId="283"/>
            <ac:spMk id="2" creationId="{37EBA2F3-1F1C-4DAE-AEBD-4C07C7E9F359}"/>
          </ac:spMkLst>
        </pc:spChg>
        <pc:spChg chg="mod">
          <ac:chgData name="Rohith Kanakagiri" userId="744cf58b-188b-40d2-a223-10ce7b08b96c" providerId="ADAL" clId="{1A8FB523-B8D3-4632-814F-51FC5912719C}" dt="2022-04-26T01:34:50.148" v="4884"/>
          <ac:spMkLst>
            <pc:docMk/>
            <pc:sldMk cId="4224619910" sldId="283"/>
            <ac:spMk id="3" creationId="{0BF927E7-192D-4297-AD43-1D7258D076F4}"/>
          </ac:spMkLst>
        </pc:spChg>
      </pc:sldChg>
      <pc:sldChg chg="modSp add mod">
        <pc:chgData name="Rohith Kanakagiri" userId="744cf58b-188b-40d2-a223-10ce7b08b96c" providerId="ADAL" clId="{1A8FB523-B8D3-4632-814F-51FC5912719C}" dt="2022-04-26T00:59:38.694" v="4286" actId="20577"/>
        <pc:sldMkLst>
          <pc:docMk/>
          <pc:sldMk cId="2245320737" sldId="284"/>
        </pc:sldMkLst>
        <pc:spChg chg="mod">
          <ac:chgData name="Rohith Kanakagiri" userId="744cf58b-188b-40d2-a223-10ce7b08b96c" providerId="ADAL" clId="{1A8FB523-B8D3-4632-814F-51FC5912719C}" dt="2022-04-26T00:56:08.798" v="4193" actId="20577"/>
          <ac:spMkLst>
            <pc:docMk/>
            <pc:sldMk cId="2245320737" sldId="284"/>
            <ac:spMk id="2" creationId="{37EBA2F3-1F1C-4DAE-AEBD-4C07C7E9F359}"/>
          </ac:spMkLst>
        </pc:spChg>
        <pc:spChg chg="mod">
          <ac:chgData name="Rohith Kanakagiri" userId="744cf58b-188b-40d2-a223-10ce7b08b96c" providerId="ADAL" clId="{1A8FB523-B8D3-4632-814F-51FC5912719C}" dt="2022-04-26T00:59:38.694" v="4286" actId="20577"/>
          <ac:spMkLst>
            <pc:docMk/>
            <pc:sldMk cId="2245320737" sldId="284"/>
            <ac:spMk id="3" creationId="{0BF927E7-192D-4297-AD43-1D7258D076F4}"/>
          </ac:spMkLst>
        </pc:spChg>
      </pc:sldChg>
      <pc:sldChg chg="add del">
        <pc:chgData name="Rohith Kanakagiri" userId="744cf58b-188b-40d2-a223-10ce7b08b96c" providerId="ADAL" clId="{1A8FB523-B8D3-4632-814F-51FC5912719C}" dt="2022-04-26T00:56:18.556" v="4195"/>
        <pc:sldMkLst>
          <pc:docMk/>
          <pc:sldMk cId="2507265634" sldId="285"/>
        </pc:sldMkLst>
      </pc:sldChg>
      <pc:sldChg chg="addSp modSp new mod">
        <pc:chgData name="Rohith Kanakagiri" userId="744cf58b-188b-40d2-a223-10ce7b08b96c" providerId="ADAL" clId="{1A8FB523-B8D3-4632-814F-51FC5912719C}" dt="2022-04-26T01:08:14.817" v="4372" actId="20577"/>
        <pc:sldMkLst>
          <pc:docMk/>
          <pc:sldMk cId="3538009900" sldId="285"/>
        </pc:sldMkLst>
        <pc:spChg chg="mod">
          <ac:chgData name="Rohith Kanakagiri" userId="744cf58b-188b-40d2-a223-10ce7b08b96c" providerId="ADAL" clId="{1A8FB523-B8D3-4632-814F-51FC5912719C}" dt="2022-04-26T01:08:14.817" v="4372" actId="20577"/>
          <ac:spMkLst>
            <pc:docMk/>
            <pc:sldMk cId="3538009900" sldId="285"/>
            <ac:spMk id="2" creationId="{DBAA2CA8-36DF-4059-AE3C-312377968213}"/>
          </ac:spMkLst>
        </pc:spChg>
        <pc:graphicFrameChg chg="add mod modGraphic">
          <ac:chgData name="Rohith Kanakagiri" userId="744cf58b-188b-40d2-a223-10ce7b08b96c" providerId="ADAL" clId="{1A8FB523-B8D3-4632-814F-51FC5912719C}" dt="2022-04-26T01:07:47.976" v="4322" actId="1076"/>
          <ac:graphicFrameMkLst>
            <pc:docMk/>
            <pc:sldMk cId="3538009900" sldId="285"/>
            <ac:graphicFrameMk id="5" creationId="{9B82F5F0-A10E-4588-B484-7D5C1E266E42}"/>
          </ac:graphicFrameMkLst>
        </pc:graphicFrameChg>
        <pc:picChg chg="add mod">
          <ac:chgData name="Rohith Kanakagiri" userId="744cf58b-188b-40d2-a223-10ce7b08b96c" providerId="ADAL" clId="{1A8FB523-B8D3-4632-814F-51FC5912719C}" dt="2022-04-26T01:07:52.326" v="4323" actId="14100"/>
          <ac:picMkLst>
            <pc:docMk/>
            <pc:sldMk cId="3538009900" sldId="285"/>
            <ac:picMk id="3" creationId="{7090BF45-1908-448D-A1E8-68B11F3E957B}"/>
          </ac:picMkLst>
        </pc:picChg>
        <pc:picChg chg="add mod">
          <ac:chgData name="Rohith Kanakagiri" userId="744cf58b-188b-40d2-a223-10ce7b08b96c" providerId="ADAL" clId="{1A8FB523-B8D3-4632-814F-51FC5912719C}" dt="2022-04-26T01:02:45.895" v="4297" actId="14100"/>
          <ac:picMkLst>
            <pc:docMk/>
            <pc:sldMk cId="3538009900" sldId="285"/>
            <ac:picMk id="4" creationId="{E533D7EB-DE93-4651-BB36-500311535724}"/>
          </ac:picMkLst>
        </pc:picChg>
      </pc:sldChg>
      <pc:sldChg chg="modSp add mod">
        <pc:chgData name="Rohith Kanakagiri" userId="744cf58b-188b-40d2-a223-10ce7b08b96c" providerId="ADAL" clId="{1A8FB523-B8D3-4632-814F-51FC5912719C}" dt="2022-04-26T01:13:29.184" v="4742" actId="1076"/>
        <pc:sldMkLst>
          <pc:docMk/>
          <pc:sldMk cId="1184082867" sldId="286"/>
        </pc:sldMkLst>
        <pc:spChg chg="mod">
          <ac:chgData name="Rohith Kanakagiri" userId="744cf58b-188b-40d2-a223-10ce7b08b96c" providerId="ADAL" clId="{1A8FB523-B8D3-4632-814F-51FC5912719C}" dt="2022-04-26T01:13:29.184" v="4742" actId="1076"/>
          <ac:spMkLst>
            <pc:docMk/>
            <pc:sldMk cId="1184082867" sldId="286"/>
            <ac:spMk id="3" creationId="{0BF927E7-192D-4297-AD43-1D7258D076F4}"/>
          </ac:spMkLst>
        </pc:spChg>
      </pc:sldChg>
      <pc:sldChg chg="addSp delSp modSp add mod">
        <pc:chgData name="Rohith Kanakagiri" userId="744cf58b-188b-40d2-a223-10ce7b08b96c" providerId="ADAL" clId="{1A8FB523-B8D3-4632-814F-51FC5912719C}" dt="2022-04-26T01:22:24.825" v="4786" actId="14100"/>
        <pc:sldMkLst>
          <pc:docMk/>
          <pc:sldMk cId="3307340106" sldId="287"/>
        </pc:sldMkLst>
        <pc:graphicFrameChg chg="mod modGraphic">
          <ac:chgData name="Rohith Kanakagiri" userId="744cf58b-188b-40d2-a223-10ce7b08b96c" providerId="ADAL" clId="{1A8FB523-B8D3-4632-814F-51FC5912719C}" dt="2022-04-26T01:21:30.108" v="4778" actId="14734"/>
          <ac:graphicFrameMkLst>
            <pc:docMk/>
            <pc:sldMk cId="3307340106" sldId="287"/>
            <ac:graphicFrameMk id="5" creationId="{9B82F5F0-A10E-4588-B484-7D5C1E266E42}"/>
          </ac:graphicFrameMkLst>
        </pc:graphicFrameChg>
        <pc:picChg chg="del">
          <ac:chgData name="Rohith Kanakagiri" userId="744cf58b-188b-40d2-a223-10ce7b08b96c" providerId="ADAL" clId="{1A8FB523-B8D3-4632-814F-51FC5912719C}" dt="2022-04-26T01:22:11.584" v="4783" actId="478"/>
          <ac:picMkLst>
            <pc:docMk/>
            <pc:sldMk cId="3307340106" sldId="287"/>
            <ac:picMk id="3" creationId="{7090BF45-1908-448D-A1E8-68B11F3E957B}"/>
          </ac:picMkLst>
        </pc:picChg>
        <pc:picChg chg="del">
          <ac:chgData name="Rohith Kanakagiri" userId="744cf58b-188b-40d2-a223-10ce7b08b96c" providerId="ADAL" clId="{1A8FB523-B8D3-4632-814F-51FC5912719C}" dt="2022-04-26T01:21:40.578" v="4779" actId="478"/>
          <ac:picMkLst>
            <pc:docMk/>
            <pc:sldMk cId="3307340106" sldId="287"/>
            <ac:picMk id="4" creationId="{E533D7EB-DE93-4651-BB36-500311535724}"/>
          </ac:picMkLst>
        </pc:picChg>
        <pc:picChg chg="add mod">
          <ac:chgData name="Rohith Kanakagiri" userId="744cf58b-188b-40d2-a223-10ce7b08b96c" providerId="ADAL" clId="{1A8FB523-B8D3-4632-814F-51FC5912719C}" dt="2022-04-26T01:21:52.385" v="4782" actId="14100"/>
          <ac:picMkLst>
            <pc:docMk/>
            <pc:sldMk cId="3307340106" sldId="287"/>
            <ac:picMk id="6" creationId="{84A99B2D-36FA-4B72-9678-629766491D00}"/>
          </ac:picMkLst>
        </pc:picChg>
        <pc:picChg chg="add mod">
          <ac:chgData name="Rohith Kanakagiri" userId="744cf58b-188b-40d2-a223-10ce7b08b96c" providerId="ADAL" clId="{1A8FB523-B8D3-4632-814F-51FC5912719C}" dt="2022-04-26T01:22:24.825" v="4786" actId="14100"/>
          <ac:picMkLst>
            <pc:docMk/>
            <pc:sldMk cId="3307340106" sldId="287"/>
            <ac:picMk id="7" creationId="{9A4F7A33-43FA-4017-9A8C-59A5D45CDA52}"/>
          </ac:picMkLst>
        </pc:picChg>
      </pc:sldChg>
      <pc:sldChg chg="modSp add mod">
        <pc:chgData name="Rohith Kanakagiri" userId="744cf58b-188b-40d2-a223-10ce7b08b96c" providerId="ADAL" clId="{1A8FB523-B8D3-4632-814F-51FC5912719C}" dt="2022-04-26T01:50:02.149" v="4949" actId="20577"/>
        <pc:sldMkLst>
          <pc:docMk/>
          <pc:sldMk cId="2142703952" sldId="288"/>
        </pc:sldMkLst>
        <pc:spChg chg="mod">
          <ac:chgData name="Rohith Kanakagiri" userId="744cf58b-188b-40d2-a223-10ce7b08b96c" providerId="ADAL" clId="{1A8FB523-B8D3-4632-814F-51FC5912719C}" dt="2022-04-26T01:50:02.149" v="4949" actId="20577"/>
          <ac:spMkLst>
            <pc:docMk/>
            <pc:sldMk cId="2142703952" sldId="288"/>
            <ac:spMk id="3" creationId="{0BF927E7-192D-4297-AD43-1D7258D076F4}"/>
          </ac:spMkLst>
        </pc:spChg>
      </pc:sldChg>
      <pc:sldChg chg="addSp delSp modSp add mod">
        <pc:chgData name="Rohith Kanakagiri" userId="744cf58b-188b-40d2-a223-10ce7b08b96c" providerId="ADAL" clId="{1A8FB523-B8D3-4632-814F-51FC5912719C}" dt="2022-04-26T01:50:49.905" v="4959" actId="1076"/>
        <pc:sldMkLst>
          <pc:docMk/>
          <pc:sldMk cId="3482968087" sldId="289"/>
        </pc:sldMkLst>
        <pc:graphicFrameChg chg="mod modGraphic">
          <ac:chgData name="Rohith Kanakagiri" userId="744cf58b-188b-40d2-a223-10ce7b08b96c" providerId="ADAL" clId="{1A8FB523-B8D3-4632-814F-51FC5912719C}" dt="2022-04-26T01:50:45.602" v="4958" actId="14734"/>
          <ac:graphicFrameMkLst>
            <pc:docMk/>
            <pc:sldMk cId="3482968087" sldId="289"/>
            <ac:graphicFrameMk id="5" creationId="{9B82F5F0-A10E-4588-B484-7D5C1E266E42}"/>
          </ac:graphicFrameMkLst>
        </pc:graphicFrameChg>
        <pc:picChg chg="del mod">
          <ac:chgData name="Rohith Kanakagiri" userId="744cf58b-188b-40d2-a223-10ce7b08b96c" providerId="ADAL" clId="{1A8FB523-B8D3-4632-814F-51FC5912719C}" dt="2022-04-26T01:27:22.542" v="4788" actId="478"/>
          <ac:picMkLst>
            <pc:docMk/>
            <pc:sldMk cId="3482968087" sldId="289"/>
            <ac:picMk id="3" creationId="{7090BF45-1908-448D-A1E8-68B11F3E957B}"/>
          </ac:picMkLst>
        </pc:picChg>
        <pc:picChg chg="del">
          <ac:chgData name="Rohith Kanakagiri" userId="744cf58b-188b-40d2-a223-10ce7b08b96c" providerId="ADAL" clId="{1A8FB523-B8D3-4632-814F-51FC5912719C}" dt="2022-04-26T01:28:33.287" v="4819" actId="478"/>
          <ac:picMkLst>
            <pc:docMk/>
            <pc:sldMk cId="3482968087" sldId="289"/>
            <ac:picMk id="4" creationId="{E533D7EB-DE93-4651-BB36-500311535724}"/>
          </ac:picMkLst>
        </pc:picChg>
        <pc:picChg chg="add mod">
          <ac:chgData name="Rohith Kanakagiri" userId="744cf58b-188b-40d2-a223-10ce7b08b96c" providerId="ADAL" clId="{1A8FB523-B8D3-4632-814F-51FC5912719C}" dt="2022-04-26T01:27:36.474" v="4790" actId="1076"/>
          <ac:picMkLst>
            <pc:docMk/>
            <pc:sldMk cId="3482968087" sldId="289"/>
            <ac:picMk id="6" creationId="{A4C28545-48C4-4ED6-9706-6F2915FA4522}"/>
          </ac:picMkLst>
        </pc:picChg>
        <pc:picChg chg="add mod">
          <ac:chgData name="Rohith Kanakagiri" userId="744cf58b-188b-40d2-a223-10ce7b08b96c" providerId="ADAL" clId="{1A8FB523-B8D3-4632-814F-51FC5912719C}" dt="2022-04-26T01:50:49.905" v="4959" actId="1076"/>
          <ac:picMkLst>
            <pc:docMk/>
            <pc:sldMk cId="3482968087" sldId="289"/>
            <ac:picMk id="7" creationId="{EB2B1D17-9235-4670-8AC1-E221F20FCC5E}"/>
          </ac:picMkLst>
        </pc:picChg>
      </pc:sldChg>
      <pc:sldChg chg="addSp delSp modSp add mod">
        <pc:chgData name="Rohith Kanakagiri" userId="744cf58b-188b-40d2-a223-10ce7b08b96c" providerId="ADAL" clId="{1A8FB523-B8D3-4632-814F-51FC5912719C}" dt="2022-04-26T01:35:12.681" v="4888" actId="14100"/>
        <pc:sldMkLst>
          <pc:docMk/>
          <pc:sldMk cId="3150759791" sldId="290"/>
        </pc:sldMkLst>
        <pc:spChg chg="del mod">
          <ac:chgData name="Rohith Kanakagiri" userId="744cf58b-188b-40d2-a223-10ce7b08b96c" providerId="ADAL" clId="{1A8FB523-B8D3-4632-814F-51FC5912719C}" dt="2022-04-26T01:29:47.756" v="4829" actId="478"/>
          <ac:spMkLst>
            <pc:docMk/>
            <pc:sldMk cId="3150759791" sldId="290"/>
            <ac:spMk id="3" creationId="{0BF927E7-192D-4297-AD43-1D7258D076F4}"/>
          </ac:spMkLst>
        </pc:spChg>
        <pc:spChg chg="add del mod">
          <ac:chgData name="Rohith Kanakagiri" userId="744cf58b-188b-40d2-a223-10ce7b08b96c" providerId="ADAL" clId="{1A8FB523-B8D3-4632-814F-51FC5912719C}" dt="2022-04-26T01:30:02.819" v="4830"/>
          <ac:spMkLst>
            <pc:docMk/>
            <pc:sldMk cId="3150759791" sldId="290"/>
            <ac:spMk id="5" creationId="{5B628F12-46FF-41C4-9B3A-960232F813EC}"/>
          </ac:spMkLst>
        </pc:spChg>
        <pc:spChg chg="add mod">
          <ac:chgData name="Rohith Kanakagiri" userId="744cf58b-188b-40d2-a223-10ce7b08b96c" providerId="ADAL" clId="{1A8FB523-B8D3-4632-814F-51FC5912719C}" dt="2022-04-26T01:35:12.681" v="4888" actId="14100"/>
          <ac:spMkLst>
            <pc:docMk/>
            <pc:sldMk cId="3150759791" sldId="290"/>
            <ac:spMk id="8" creationId="{F56D2085-C3CC-41D7-B8CE-AB60DC332606}"/>
          </ac:spMkLst>
        </pc:spChg>
        <pc:graphicFrameChg chg="add mod modGraphic">
          <ac:chgData name="Rohith Kanakagiri" userId="744cf58b-188b-40d2-a223-10ce7b08b96c" providerId="ADAL" clId="{1A8FB523-B8D3-4632-814F-51FC5912719C}" dt="2022-04-26T01:32:49.046" v="4868" actId="14100"/>
          <ac:graphicFrameMkLst>
            <pc:docMk/>
            <pc:sldMk cId="3150759791" sldId="290"/>
            <ac:graphicFrameMk id="7" creationId="{C4C68CCF-1BAF-4EC7-8044-1B21B158628C}"/>
          </ac:graphicFrameMkLst>
        </pc:graphicFrameChg>
        <pc:picChg chg="add mod">
          <ac:chgData name="Rohith Kanakagiri" userId="744cf58b-188b-40d2-a223-10ce7b08b96c" providerId="ADAL" clId="{1A8FB523-B8D3-4632-814F-51FC5912719C}" dt="2022-04-26T01:32:52.669" v="4869" actId="14100"/>
          <ac:picMkLst>
            <pc:docMk/>
            <pc:sldMk cId="3150759791" sldId="290"/>
            <ac:picMk id="6" creationId="{8D25BDD3-EFD8-4081-8C2C-9DBC3109CE53}"/>
          </ac:picMkLst>
        </pc:picChg>
      </pc:sldChg>
      <pc:sldChg chg="addSp modSp new mod">
        <pc:chgData name="Rohith Kanakagiri" userId="744cf58b-188b-40d2-a223-10ce7b08b96c" providerId="ADAL" clId="{1A8FB523-B8D3-4632-814F-51FC5912719C}" dt="2022-04-26T01:53:19.047" v="5001" actId="14100"/>
        <pc:sldMkLst>
          <pc:docMk/>
          <pc:sldMk cId="3403843900" sldId="291"/>
        </pc:sldMkLst>
        <pc:spChg chg="mod">
          <ac:chgData name="Rohith Kanakagiri" userId="744cf58b-188b-40d2-a223-10ce7b08b96c" providerId="ADAL" clId="{1A8FB523-B8D3-4632-814F-51FC5912719C}" dt="2022-04-26T01:52:18.577" v="4987" actId="122"/>
          <ac:spMkLst>
            <pc:docMk/>
            <pc:sldMk cId="3403843900" sldId="291"/>
            <ac:spMk id="2" creationId="{15899D39-C5F6-426C-B220-CACFC9D0AD88}"/>
          </ac:spMkLst>
        </pc:spChg>
        <pc:spChg chg="mod">
          <ac:chgData name="Rohith Kanakagiri" userId="744cf58b-188b-40d2-a223-10ce7b08b96c" providerId="ADAL" clId="{1A8FB523-B8D3-4632-814F-51FC5912719C}" dt="2022-04-26T01:52:05.207" v="4970" actId="27636"/>
          <ac:spMkLst>
            <pc:docMk/>
            <pc:sldMk cId="3403843900" sldId="291"/>
            <ac:spMk id="3" creationId="{FA5938F2-6EF0-49DF-8BBC-784020E6F02E}"/>
          </ac:spMkLst>
        </pc:spChg>
        <pc:graphicFrameChg chg="add mod modGraphic">
          <ac:chgData name="Rohith Kanakagiri" userId="744cf58b-188b-40d2-a223-10ce7b08b96c" providerId="ADAL" clId="{1A8FB523-B8D3-4632-814F-51FC5912719C}" dt="2022-04-26T01:53:19.047" v="5001" actId="14100"/>
          <ac:graphicFrameMkLst>
            <pc:docMk/>
            <pc:sldMk cId="3403843900" sldId="291"/>
            <ac:graphicFrameMk id="4" creationId="{0636B325-8F3E-4B2C-8E82-222B43456B4D}"/>
          </ac:graphicFrameMkLst>
        </pc:graphicFrameChg>
      </pc:sldChg>
      <pc:sldChg chg="delSp add del mod">
        <pc:chgData name="Rohith Kanakagiri" userId="744cf58b-188b-40d2-a223-10ce7b08b96c" providerId="ADAL" clId="{1A8FB523-B8D3-4632-814F-51FC5912719C}" dt="2022-04-26T01:46:38.233" v="4889" actId="47"/>
        <pc:sldMkLst>
          <pc:docMk/>
          <pc:sldMk cId="3532774406" sldId="291"/>
        </pc:sldMkLst>
        <pc:picChg chg="del">
          <ac:chgData name="Rohith Kanakagiri" userId="744cf58b-188b-40d2-a223-10ce7b08b96c" providerId="ADAL" clId="{1A8FB523-B8D3-4632-814F-51FC5912719C}" dt="2022-04-26T01:29:18.555" v="4823" actId="478"/>
          <ac:picMkLst>
            <pc:docMk/>
            <pc:sldMk cId="3532774406" sldId="291"/>
            <ac:picMk id="3" creationId="{7090BF45-1908-448D-A1E8-68B11F3E957B}"/>
          </ac:picMkLst>
        </pc:picChg>
      </pc:sldChg>
      <pc:sldChg chg="modSp new mod">
        <pc:chgData name="Rohith Kanakagiri" userId="744cf58b-188b-40d2-a223-10ce7b08b96c" providerId="ADAL" clId="{1A8FB523-B8D3-4632-814F-51FC5912719C}" dt="2022-04-26T01:55:01.458" v="5047" actId="403"/>
        <pc:sldMkLst>
          <pc:docMk/>
          <pc:sldMk cId="599580756" sldId="292"/>
        </pc:sldMkLst>
        <pc:spChg chg="mod">
          <ac:chgData name="Rohith Kanakagiri" userId="744cf58b-188b-40d2-a223-10ce7b08b96c" providerId="ADAL" clId="{1A8FB523-B8D3-4632-814F-51FC5912719C}" dt="2022-04-26T01:54:11.182" v="5032" actId="122"/>
          <ac:spMkLst>
            <pc:docMk/>
            <pc:sldMk cId="599580756" sldId="292"/>
            <ac:spMk id="2" creationId="{CED13483-4365-4E9A-8707-983D2108069A}"/>
          </ac:spMkLst>
        </pc:spChg>
        <pc:spChg chg="mod">
          <ac:chgData name="Rohith Kanakagiri" userId="744cf58b-188b-40d2-a223-10ce7b08b96c" providerId="ADAL" clId="{1A8FB523-B8D3-4632-814F-51FC5912719C}" dt="2022-04-26T01:55:01.458" v="5047" actId="403"/>
          <ac:spMkLst>
            <pc:docMk/>
            <pc:sldMk cId="599580756" sldId="292"/>
            <ac:spMk id="3" creationId="{D02BD6A7-6C14-47D2-8ABB-022CE993ED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3348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22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65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14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899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820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46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170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22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669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4/25/2022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2035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4/25/2022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7132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itishaagarwal/patien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20D47-9FDF-44E2-82B2-6387B8CD3E45}"/>
              </a:ext>
            </a:extLst>
          </p:cNvPr>
          <p:cNvSpPr>
            <a:spLocks noGrp="1"/>
          </p:cNvSpPr>
          <p:nvPr>
            <p:ph type="ctrTitle"/>
          </p:nvPr>
        </p:nvSpPr>
        <p:spPr>
          <a:xfrm>
            <a:off x="1713390" y="1035540"/>
            <a:ext cx="1694399" cy="1624991"/>
          </a:xfrm>
        </p:spPr>
        <p:txBody>
          <a:bodyPr vert="horz" lIns="91440" tIns="45720" rIns="91440" bIns="45720" rtlCol="0" anchor="t">
            <a:normAutofit/>
          </a:bodyPr>
          <a:lstStyle/>
          <a:p>
            <a:r>
              <a:rPr lang="en-US" sz="2400" dirty="0"/>
              <a:t>Project</a:t>
            </a:r>
            <a:endParaRPr lang="en-US" sz="2400" kern="1200" cap="all" spc="30" baseline="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A35BA00F-E9C4-4087-9557-26285F82E0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11664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A966AB-309A-457C-9247-D44FD2A06889}"/>
              </a:ext>
            </a:extLst>
          </p:cNvPr>
          <p:cNvSpPr txBox="1"/>
          <p:nvPr/>
        </p:nvSpPr>
        <p:spPr>
          <a:xfrm>
            <a:off x="3078077" y="1045862"/>
            <a:ext cx="8002974" cy="400110"/>
          </a:xfrm>
          <a:prstGeom prst="rect">
            <a:avLst/>
          </a:prstGeom>
          <a:noFill/>
        </p:spPr>
        <p:txBody>
          <a:bodyPr wrap="square" rtlCol="0">
            <a:spAutoFit/>
          </a:bodyPr>
          <a:lstStyle/>
          <a:p>
            <a:pPr algn="ctr"/>
            <a:r>
              <a:rPr lang="en-US" sz="2000" b="1" dirty="0">
                <a:solidFill>
                  <a:srgbClr val="2D3B45"/>
                </a:solidFill>
                <a:latin typeface="Lato Extended"/>
              </a:rPr>
              <a:t>PATIENT SURVIVAL PREDICTION </a:t>
            </a:r>
            <a:endParaRPr lang="en-US" sz="2000" b="1" dirty="0"/>
          </a:p>
        </p:txBody>
      </p:sp>
      <p:sp>
        <p:nvSpPr>
          <p:cNvPr id="7" name="TextBox 6">
            <a:extLst>
              <a:ext uri="{FF2B5EF4-FFF2-40B4-BE49-F238E27FC236}">
                <a16:creationId xmlns:a16="http://schemas.microsoft.com/office/drawing/2014/main" id="{440B0D3D-FC53-4A68-B408-D5DFB8A9B848}"/>
              </a:ext>
            </a:extLst>
          </p:cNvPr>
          <p:cNvSpPr txBox="1"/>
          <p:nvPr/>
        </p:nvSpPr>
        <p:spPr>
          <a:xfrm>
            <a:off x="5234740" y="2367106"/>
            <a:ext cx="3689647" cy="2123787"/>
          </a:xfrm>
          <a:prstGeom prst="rect">
            <a:avLst/>
          </a:prstGeom>
          <a:noFill/>
        </p:spPr>
        <p:txBody>
          <a:bodyPr wrap="square" rtlCol="0">
            <a:spAutoFit/>
          </a:bodyPr>
          <a:lstStyle/>
          <a:p>
            <a:pPr algn="ctr">
              <a:lnSpc>
                <a:spcPct val="150000"/>
              </a:lnSpc>
            </a:pPr>
            <a:r>
              <a:rPr lang="en-US" dirty="0">
                <a:latin typeface="Abadi Extra Light" panose="020B0204020104020204" pitchFamily="34" charset="0"/>
              </a:rPr>
              <a:t>By Project Group 18</a:t>
            </a:r>
          </a:p>
          <a:p>
            <a:pPr algn="ctr">
              <a:lnSpc>
                <a:spcPct val="150000"/>
              </a:lnSpc>
            </a:pPr>
            <a:r>
              <a:rPr lang="en-US" b="1" dirty="0">
                <a:latin typeface="Abadi Extra Light" panose="020B0204020104020204" pitchFamily="34" charset="0"/>
              </a:rPr>
              <a:t>Rohith Kanakagiri (469)975-2669</a:t>
            </a:r>
          </a:p>
          <a:p>
            <a:pPr algn="ctr">
              <a:lnSpc>
                <a:spcPct val="150000"/>
              </a:lnSpc>
            </a:pPr>
            <a:r>
              <a:rPr lang="en-US" b="1" dirty="0">
                <a:latin typeface="Abadi Extra Light" panose="020B0204020104020204" pitchFamily="34" charset="0"/>
              </a:rPr>
              <a:t>kanakagiri.r@northeastern.edu</a:t>
            </a:r>
          </a:p>
          <a:p>
            <a:pPr algn="ctr">
              <a:lnSpc>
                <a:spcPct val="150000"/>
              </a:lnSpc>
            </a:pPr>
            <a:r>
              <a:rPr lang="en-US" b="1" dirty="0">
                <a:latin typeface="Abadi Extra Light" panose="020B0204020104020204" pitchFamily="34" charset="0"/>
              </a:rPr>
              <a:t>Anurag </a:t>
            </a:r>
            <a:r>
              <a:rPr lang="en-US" b="1" dirty="0" err="1">
                <a:latin typeface="Abadi Extra Light" panose="020B0204020104020204" pitchFamily="34" charset="0"/>
              </a:rPr>
              <a:t>Palanki</a:t>
            </a:r>
            <a:r>
              <a:rPr lang="en-US" b="1" dirty="0">
                <a:latin typeface="Abadi Extra Light" panose="020B0204020104020204" pitchFamily="34" charset="0"/>
              </a:rPr>
              <a:t> (617)870-1921</a:t>
            </a:r>
          </a:p>
          <a:p>
            <a:pPr algn="ctr">
              <a:lnSpc>
                <a:spcPct val="150000"/>
              </a:lnSpc>
            </a:pPr>
            <a:r>
              <a:rPr lang="en-US" b="1" dirty="0">
                <a:latin typeface="Abadi Extra Light" panose="020B0204020104020204" pitchFamily="34" charset="0"/>
              </a:rPr>
              <a:t>palanki.a@northeastern.edu</a:t>
            </a:r>
          </a:p>
        </p:txBody>
      </p:sp>
      <p:sp>
        <p:nvSpPr>
          <p:cNvPr id="8" name="TextBox 7">
            <a:extLst>
              <a:ext uri="{FF2B5EF4-FFF2-40B4-BE49-F238E27FC236}">
                <a16:creationId xmlns:a16="http://schemas.microsoft.com/office/drawing/2014/main" id="{074D648D-583D-4997-B158-974AA23E08B7}"/>
              </a:ext>
            </a:extLst>
          </p:cNvPr>
          <p:cNvSpPr txBox="1"/>
          <p:nvPr/>
        </p:nvSpPr>
        <p:spPr>
          <a:xfrm>
            <a:off x="266700" y="6112314"/>
            <a:ext cx="11658600" cy="307777"/>
          </a:xfrm>
          <a:prstGeom prst="rect">
            <a:avLst/>
          </a:prstGeom>
          <a:noFill/>
        </p:spPr>
        <p:txBody>
          <a:bodyPr wrap="square" rtlCol="0">
            <a:spAutoFit/>
          </a:bodyPr>
          <a:lstStyle/>
          <a:p>
            <a:pPr algn="ctr"/>
            <a:r>
              <a:rPr lang="en-US" sz="1400" dirty="0">
                <a:latin typeface="Abadi Extra Light" panose="020B0204020104020204" pitchFamily="34" charset="0"/>
              </a:rPr>
              <a:t>IE 7275				Data Mining for Engineering				DAE Spring 2022  </a:t>
            </a:r>
          </a:p>
        </p:txBody>
      </p:sp>
    </p:spTree>
    <p:extLst>
      <p:ext uri="{BB962C8B-B14F-4D97-AF65-F5344CB8AC3E}">
        <p14:creationId xmlns:p14="http://schemas.microsoft.com/office/powerpoint/2010/main" val="119859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DATA MINING tasks (CONTD) </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After encoding we normalized the training and test data based on the mean and standard deviation of the training data. </a:t>
            </a:r>
          </a:p>
          <a:p>
            <a:pPr algn="just"/>
            <a:r>
              <a:rPr lang="en-US" dirty="0"/>
              <a:t>Since the data only has about 8.6% of patients who don’t survive, we decided to oversample the minority class in the training set to balance the data using Synthetic Minority Oversampling Technique.</a:t>
            </a:r>
          </a:p>
          <a:p>
            <a:pPr algn="just"/>
            <a:r>
              <a:rPr lang="en-US" dirty="0"/>
              <a:t>After oversampling the minority class the total number of rows in the data ended up being 117878.</a:t>
            </a:r>
            <a:endParaRPr lang="en-US" dirty="0">
              <a:latin typeface="Abadi Extra Light" panose="020B0204020104020204" pitchFamily="34" charset="0"/>
            </a:endParaRPr>
          </a:p>
        </p:txBody>
      </p:sp>
    </p:spTree>
    <p:extLst>
      <p:ext uri="{BB962C8B-B14F-4D97-AF65-F5344CB8AC3E}">
        <p14:creationId xmlns:p14="http://schemas.microsoft.com/office/powerpoint/2010/main" val="50183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Data mining models</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We chose to implement Logistic Regression Classifier, Gaussian Naïve Bayes Classifier, Gradient Boosting Classifier, Neural Network. </a:t>
            </a:r>
          </a:p>
          <a:p>
            <a:pPr algn="just"/>
            <a:r>
              <a:rPr lang="en-US" dirty="0"/>
              <a:t>We chose these models since they work very well with large datasets and are widely used for classification problems. </a:t>
            </a:r>
          </a:p>
          <a:p>
            <a:pPr algn="just"/>
            <a:r>
              <a:rPr lang="en-US" dirty="0"/>
              <a:t>The features include all the variables except the hospital death column which is the target variable y. </a:t>
            </a:r>
            <a:endParaRPr lang="en-US" dirty="0">
              <a:latin typeface="Abadi Extra Light" panose="020B0204020104020204" pitchFamily="34" charset="0"/>
            </a:endParaRPr>
          </a:p>
        </p:txBody>
      </p:sp>
    </p:spTree>
    <p:extLst>
      <p:ext uri="{BB962C8B-B14F-4D97-AF65-F5344CB8AC3E}">
        <p14:creationId xmlns:p14="http://schemas.microsoft.com/office/powerpoint/2010/main" val="169521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It's a form of statistical software that analyzes the association between a dependent variable and one or more independent variables by estimating probabilities using a logistic regression equation.</a:t>
            </a:r>
          </a:p>
          <a:p>
            <a:pPr algn="just"/>
            <a:r>
              <a:rPr lang="en-US" dirty="0"/>
              <a:t>The base logistic regression model was executed on data which was scaled, oversampled and encoded. Solver ‘</a:t>
            </a:r>
            <a:r>
              <a:rPr lang="en-US" dirty="0" err="1"/>
              <a:t>lbfgs</a:t>
            </a:r>
            <a:r>
              <a:rPr lang="en-US" dirty="0"/>
              <a:t>’, parameters ‘l2’, class weight = ‘balanced’ and max iteration = 1000, were used as the ideal parameters for training the model. The resulting model showed an accuracy of 92% but a specificity of 0.19 and sensitivity of 0.985</a:t>
            </a:r>
            <a:endParaRPr lang="en-US" dirty="0">
              <a:latin typeface="Abadi Extra Light" panose="020B0204020104020204" pitchFamily="34" charset="0"/>
            </a:endParaRPr>
          </a:p>
        </p:txBody>
      </p:sp>
    </p:spTree>
    <p:extLst>
      <p:ext uri="{BB962C8B-B14F-4D97-AF65-F5344CB8AC3E}">
        <p14:creationId xmlns:p14="http://schemas.microsoft.com/office/powerpoint/2010/main" val="115523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Performance evaluation</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The sensitivity shows the accuracy of the model in predicting the chance of a patient surviving and depicts a high true positive value but the low specificity shows that the model is not able to predict the likelihood of not surviving. The f1 score is also similarly not high.</a:t>
            </a:r>
          </a:p>
          <a:p>
            <a:pPr algn="just"/>
            <a:r>
              <a:rPr lang="en-US" dirty="0"/>
              <a:t>Logistic regression assigns each row a probability of belonging to a class and classifies data by applying a default threshold of 0.5. We altered the threshold to check and improve the outcome of the model. </a:t>
            </a:r>
          </a:p>
          <a:p>
            <a:pPr algn="just"/>
            <a:r>
              <a:rPr lang="en-US" dirty="0"/>
              <a:t>We used the f1 score and the point where the sensitivity and specificity of the model were equal to tune the model resulting in an accuracy of 81.11% and 75.6% respectively.</a:t>
            </a:r>
            <a:endParaRPr lang="en-US" dirty="0">
              <a:latin typeface="Abadi Extra Light" panose="020B0204020104020204" pitchFamily="34" charset="0"/>
            </a:endParaRPr>
          </a:p>
        </p:txBody>
      </p:sp>
    </p:spTree>
    <p:extLst>
      <p:ext uri="{BB962C8B-B14F-4D97-AF65-F5344CB8AC3E}">
        <p14:creationId xmlns:p14="http://schemas.microsoft.com/office/powerpoint/2010/main" val="224532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CA8-36DF-4059-AE3C-312377968213}"/>
              </a:ext>
            </a:extLst>
          </p:cNvPr>
          <p:cNvSpPr>
            <a:spLocks noGrp="1"/>
          </p:cNvSpPr>
          <p:nvPr>
            <p:ph type="title"/>
          </p:nvPr>
        </p:nvSpPr>
        <p:spPr/>
        <p:txBody>
          <a:bodyPr/>
          <a:lstStyle/>
          <a:p>
            <a:pPr algn="ctr"/>
            <a:r>
              <a:rPr lang="en-US" dirty="0"/>
              <a:t>Evaluation metrics</a:t>
            </a:r>
            <a:endParaRPr lang="en-IN" dirty="0"/>
          </a:p>
        </p:txBody>
      </p:sp>
      <p:pic>
        <p:nvPicPr>
          <p:cNvPr id="3" name="Picture 2">
            <a:extLst>
              <a:ext uri="{FF2B5EF4-FFF2-40B4-BE49-F238E27FC236}">
                <a16:creationId xmlns:a16="http://schemas.microsoft.com/office/drawing/2014/main" id="{7090BF45-1908-448D-A1E8-68B11F3E957B}"/>
              </a:ext>
            </a:extLst>
          </p:cNvPr>
          <p:cNvPicPr>
            <a:picLocks noChangeAspect="1"/>
          </p:cNvPicPr>
          <p:nvPr/>
        </p:nvPicPr>
        <p:blipFill>
          <a:blip r:embed="rId2"/>
          <a:stretch>
            <a:fillRect/>
          </a:stretch>
        </p:blipFill>
        <p:spPr>
          <a:xfrm>
            <a:off x="6281530" y="2261539"/>
            <a:ext cx="5069587" cy="3698306"/>
          </a:xfrm>
          <a:prstGeom prst="rect">
            <a:avLst/>
          </a:prstGeom>
        </p:spPr>
      </p:pic>
      <p:pic>
        <p:nvPicPr>
          <p:cNvPr id="4" name="Picture 3">
            <a:extLst>
              <a:ext uri="{FF2B5EF4-FFF2-40B4-BE49-F238E27FC236}">
                <a16:creationId xmlns:a16="http://schemas.microsoft.com/office/drawing/2014/main" id="{E533D7EB-DE93-4651-BB36-500311535724}"/>
              </a:ext>
            </a:extLst>
          </p:cNvPr>
          <p:cNvPicPr>
            <a:picLocks noChangeAspect="1"/>
          </p:cNvPicPr>
          <p:nvPr/>
        </p:nvPicPr>
        <p:blipFill>
          <a:blip r:embed="rId3"/>
          <a:stretch>
            <a:fillRect/>
          </a:stretch>
        </p:blipFill>
        <p:spPr>
          <a:xfrm>
            <a:off x="840883" y="4213517"/>
            <a:ext cx="4849698" cy="1361587"/>
          </a:xfrm>
          <a:prstGeom prst="rect">
            <a:avLst/>
          </a:prstGeom>
        </p:spPr>
      </p:pic>
      <p:graphicFrame>
        <p:nvGraphicFramePr>
          <p:cNvPr id="5" name="Table 4">
            <a:extLst>
              <a:ext uri="{FF2B5EF4-FFF2-40B4-BE49-F238E27FC236}">
                <a16:creationId xmlns:a16="http://schemas.microsoft.com/office/drawing/2014/main" id="{9B82F5F0-A10E-4588-B484-7D5C1E266E42}"/>
              </a:ext>
            </a:extLst>
          </p:cNvPr>
          <p:cNvGraphicFramePr>
            <a:graphicFrameLocks noGrp="1"/>
          </p:cNvGraphicFramePr>
          <p:nvPr>
            <p:extLst>
              <p:ext uri="{D42A27DB-BD31-4B8C-83A1-F6EECF244321}">
                <p14:modId xmlns:p14="http://schemas.microsoft.com/office/powerpoint/2010/main" val="1237634058"/>
              </p:ext>
            </p:extLst>
          </p:nvPr>
        </p:nvGraphicFramePr>
        <p:xfrm>
          <a:off x="840883" y="2421949"/>
          <a:ext cx="4849698" cy="1421798"/>
        </p:xfrm>
        <a:graphic>
          <a:graphicData uri="http://schemas.openxmlformats.org/drawingml/2006/table">
            <a:tbl>
              <a:tblPr bandRow="1">
                <a:tableStyleId>{5C22544A-7EE6-4342-B048-85BDC9FD1C3A}</a:tableStyleId>
              </a:tblPr>
              <a:tblGrid>
                <a:gridCol w="1716787">
                  <a:extLst>
                    <a:ext uri="{9D8B030D-6E8A-4147-A177-3AD203B41FA5}">
                      <a16:colId xmlns:a16="http://schemas.microsoft.com/office/drawing/2014/main" val="2199396895"/>
                    </a:ext>
                  </a:extLst>
                </a:gridCol>
                <a:gridCol w="1683026">
                  <a:extLst>
                    <a:ext uri="{9D8B030D-6E8A-4147-A177-3AD203B41FA5}">
                      <a16:colId xmlns:a16="http://schemas.microsoft.com/office/drawing/2014/main" val="2546088859"/>
                    </a:ext>
                  </a:extLst>
                </a:gridCol>
                <a:gridCol w="1449885">
                  <a:extLst>
                    <a:ext uri="{9D8B030D-6E8A-4147-A177-3AD203B41FA5}">
                      <a16:colId xmlns:a16="http://schemas.microsoft.com/office/drawing/2014/main" val="1651151436"/>
                    </a:ext>
                  </a:extLst>
                </a:gridCol>
              </a:tblGrid>
              <a:tr h="468383">
                <a:tc>
                  <a:txBody>
                    <a:bodyPr/>
                    <a:lstStyle/>
                    <a:p>
                      <a:pPr algn="ctr">
                        <a:lnSpc>
                          <a:spcPct val="150000"/>
                        </a:lnSpc>
                        <a:spcAft>
                          <a:spcPts val="560"/>
                        </a:spcAft>
                      </a:pPr>
                      <a:r>
                        <a:rPr lang="en-US" sz="1200">
                          <a:effectLst/>
                        </a:rPr>
                        <a:t>Confusion Matrix</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Predicted (Will Survive)</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Predicted (won’t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21247625"/>
                  </a:ext>
                </a:extLst>
              </a:tr>
              <a:tr h="289304">
                <a:tc>
                  <a:txBody>
                    <a:bodyPr/>
                    <a:lstStyle/>
                    <a:p>
                      <a:pPr algn="ctr">
                        <a:lnSpc>
                          <a:spcPct val="150000"/>
                        </a:lnSpc>
                        <a:spcAft>
                          <a:spcPts val="560"/>
                        </a:spcAft>
                      </a:pPr>
                      <a:r>
                        <a:rPr lang="en-US" sz="1200">
                          <a:effectLst/>
                        </a:rPr>
                        <a:t>Actual (Survived)</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17324</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3626</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0836161"/>
                  </a:ext>
                </a:extLst>
              </a:tr>
              <a:tr h="613000">
                <a:tc>
                  <a:txBody>
                    <a:bodyPr/>
                    <a:lstStyle/>
                    <a:p>
                      <a:pPr algn="ctr">
                        <a:lnSpc>
                          <a:spcPct val="150000"/>
                        </a:lnSpc>
                        <a:spcAft>
                          <a:spcPts val="560"/>
                        </a:spcAft>
                      </a:pPr>
                      <a:r>
                        <a:rPr lang="en-US" sz="1200">
                          <a:effectLst/>
                        </a:rPr>
                        <a:t>Actual (Didn’t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691</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1288</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40328787"/>
                  </a:ext>
                </a:extLst>
              </a:tr>
            </a:tbl>
          </a:graphicData>
        </a:graphic>
      </p:graphicFrame>
    </p:spTree>
    <p:extLst>
      <p:ext uri="{BB962C8B-B14F-4D97-AF65-F5344CB8AC3E}">
        <p14:creationId xmlns:p14="http://schemas.microsoft.com/office/powerpoint/2010/main" val="353800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Naïve bayes classifier</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Naïve bayes is a model that calculates the probabilities of an outcome by assuming that the features are independent</a:t>
            </a:r>
          </a:p>
          <a:p>
            <a:pPr algn="just"/>
            <a:r>
              <a:rPr lang="en-US" dirty="0"/>
              <a:t>It applies the bayes theorem to calculate the probabilities of an input variable belonging to a certain class.</a:t>
            </a:r>
          </a:p>
          <a:p>
            <a:pPr algn="just"/>
            <a:r>
              <a:rPr lang="en-US" dirty="0"/>
              <a:t>The Gaussian Naive Bayes classifier model was executed, resulting in an accuracy of 85% </a:t>
            </a:r>
          </a:p>
          <a:p>
            <a:pPr algn="just"/>
            <a:r>
              <a:rPr lang="en-US" dirty="0"/>
              <a:t>No hyperparameter tuning was done since the base </a:t>
            </a:r>
            <a:r>
              <a:rPr lang="en-US" dirty="0" err="1"/>
              <a:t>Guassian</a:t>
            </a:r>
            <a:r>
              <a:rPr lang="en-US" dirty="0"/>
              <a:t> Naïve bayes model worked best for the input data.</a:t>
            </a:r>
            <a:r>
              <a:rPr lang="en-US" dirty="0">
                <a:latin typeface="Abadi Extra Light" panose="020B0204020104020204" pitchFamily="34" charset="0"/>
              </a:rPr>
              <a:t> </a:t>
            </a:r>
            <a:endParaRPr lang="en-US" dirty="0"/>
          </a:p>
        </p:txBody>
      </p:sp>
    </p:spTree>
    <p:extLst>
      <p:ext uri="{BB962C8B-B14F-4D97-AF65-F5344CB8AC3E}">
        <p14:creationId xmlns:p14="http://schemas.microsoft.com/office/powerpoint/2010/main" val="47384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Performance evaluation</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1991929"/>
            <a:ext cx="10691265" cy="3636088"/>
          </a:xfrm>
        </p:spPr>
        <p:txBody>
          <a:bodyPr>
            <a:normAutofit/>
          </a:bodyPr>
          <a:lstStyle/>
          <a:p>
            <a:pPr marL="228600" algn="just">
              <a:lnSpc>
                <a:spcPct val="150000"/>
              </a:lnSpc>
              <a:spcAft>
                <a:spcPts val="865"/>
              </a:spcAft>
            </a:pPr>
            <a:r>
              <a:rPr lang="en-US" sz="1800" dirty="0">
                <a:solidFill>
                  <a:srgbClr val="000000"/>
                </a:solidFill>
                <a:effectLst/>
                <a:latin typeface="Calibri" panose="020F0502020204030204" pitchFamily="34" charset="0"/>
                <a:ea typeface="Calibri" panose="020F0502020204030204" pitchFamily="34" charset="0"/>
              </a:rPr>
              <a:t>The obtained accuracy was 80%. Although lower than logistic regression, the specificity for the model drastically increased to 57% while the sensitivity dropped to 88%. </a:t>
            </a:r>
          </a:p>
          <a:p>
            <a:pPr marL="228600" algn="just">
              <a:lnSpc>
                <a:spcPct val="150000"/>
              </a:lnSpc>
              <a:spcAft>
                <a:spcPts val="865"/>
              </a:spcAft>
            </a:pPr>
            <a:r>
              <a:rPr lang="en-US" sz="1800" dirty="0">
                <a:solidFill>
                  <a:srgbClr val="000000"/>
                </a:solidFill>
                <a:effectLst/>
                <a:latin typeface="Calibri" panose="020F0502020204030204" pitchFamily="34" charset="0"/>
                <a:ea typeface="Calibri" panose="020F0502020204030204" pitchFamily="34" charset="0"/>
              </a:rPr>
              <a:t>The sensitivity shows the accuracy of the model in predicting the chance of a patient surviving and depicts a high true positive value but the relatively low specificity shows that the model is not able to predict the likelihood of a patient succumbing to their ailments in the hospital. </a:t>
            </a:r>
          </a:p>
          <a:p>
            <a:pPr marL="228600" algn="just">
              <a:lnSpc>
                <a:spcPct val="150000"/>
              </a:lnSpc>
              <a:spcAft>
                <a:spcPts val="865"/>
              </a:spcAft>
            </a:pPr>
            <a:r>
              <a:rPr lang="en-US" sz="1800" dirty="0">
                <a:solidFill>
                  <a:srgbClr val="000000"/>
                </a:solidFill>
                <a:effectLst/>
                <a:latin typeface="Calibri" panose="020F0502020204030204" pitchFamily="34" charset="0"/>
                <a:ea typeface="Calibri" panose="020F0502020204030204" pitchFamily="34" charset="0"/>
              </a:rPr>
              <a:t>The Area under the curve for Naïve Bayes Classifier is not higher than that of logistic regression with only a value of 0.824. The f1 score is 0.4 for class -1 which is the case where the patient doesn’t survive.</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8408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CA8-36DF-4059-AE3C-312377968213}"/>
              </a:ext>
            </a:extLst>
          </p:cNvPr>
          <p:cNvSpPr>
            <a:spLocks noGrp="1"/>
          </p:cNvSpPr>
          <p:nvPr>
            <p:ph type="title"/>
          </p:nvPr>
        </p:nvSpPr>
        <p:spPr/>
        <p:txBody>
          <a:bodyPr/>
          <a:lstStyle/>
          <a:p>
            <a:pPr algn="ctr"/>
            <a:r>
              <a:rPr lang="en-US" dirty="0"/>
              <a:t>Evaluation metrics</a:t>
            </a:r>
            <a:endParaRPr lang="en-IN" dirty="0"/>
          </a:p>
        </p:txBody>
      </p:sp>
      <p:graphicFrame>
        <p:nvGraphicFramePr>
          <p:cNvPr id="5" name="Table 4">
            <a:extLst>
              <a:ext uri="{FF2B5EF4-FFF2-40B4-BE49-F238E27FC236}">
                <a16:creationId xmlns:a16="http://schemas.microsoft.com/office/drawing/2014/main" id="{9B82F5F0-A10E-4588-B484-7D5C1E266E42}"/>
              </a:ext>
            </a:extLst>
          </p:cNvPr>
          <p:cNvGraphicFramePr>
            <a:graphicFrameLocks noGrp="1"/>
          </p:cNvGraphicFramePr>
          <p:nvPr>
            <p:extLst>
              <p:ext uri="{D42A27DB-BD31-4B8C-83A1-F6EECF244321}">
                <p14:modId xmlns:p14="http://schemas.microsoft.com/office/powerpoint/2010/main" val="1096003238"/>
              </p:ext>
            </p:extLst>
          </p:nvPr>
        </p:nvGraphicFramePr>
        <p:xfrm>
          <a:off x="840883" y="2542422"/>
          <a:ext cx="4849698" cy="1423941"/>
        </p:xfrm>
        <a:graphic>
          <a:graphicData uri="http://schemas.openxmlformats.org/drawingml/2006/table">
            <a:tbl>
              <a:tblPr bandRow="1">
                <a:tableStyleId>{5C22544A-7EE6-4342-B048-85BDC9FD1C3A}</a:tableStyleId>
              </a:tblPr>
              <a:tblGrid>
                <a:gridCol w="1716787">
                  <a:extLst>
                    <a:ext uri="{9D8B030D-6E8A-4147-A177-3AD203B41FA5}">
                      <a16:colId xmlns:a16="http://schemas.microsoft.com/office/drawing/2014/main" val="2199396895"/>
                    </a:ext>
                  </a:extLst>
                </a:gridCol>
                <a:gridCol w="1683026">
                  <a:extLst>
                    <a:ext uri="{9D8B030D-6E8A-4147-A177-3AD203B41FA5}">
                      <a16:colId xmlns:a16="http://schemas.microsoft.com/office/drawing/2014/main" val="2546088859"/>
                    </a:ext>
                  </a:extLst>
                </a:gridCol>
                <a:gridCol w="1449885">
                  <a:extLst>
                    <a:ext uri="{9D8B030D-6E8A-4147-A177-3AD203B41FA5}">
                      <a16:colId xmlns:a16="http://schemas.microsoft.com/office/drawing/2014/main" val="1651151436"/>
                    </a:ext>
                  </a:extLst>
                </a:gridCol>
              </a:tblGrid>
              <a:tr h="441356">
                <a:tc>
                  <a:txBody>
                    <a:bodyPr/>
                    <a:lstStyle/>
                    <a:p>
                      <a:pPr algn="ctr">
                        <a:lnSpc>
                          <a:spcPct val="150000"/>
                        </a:lnSpc>
                        <a:spcAft>
                          <a:spcPts val="560"/>
                        </a:spcAft>
                      </a:pPr>
                      <a:r>
                        <a:rPr lang="en-US" sz="1200">
                          <a:effectLst/>
                        </a:rPr>
                        <a:t>Confusion Matrix</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Predicted (Will Survive)</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Predicted (won’t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21247625"/>
                  </a:ext>
                </a:extLst>
              </a:tr>
              <a:tr h="383649">
                <a:tc>
                  <a:txBody>
                    <a:bodyPr/>
                    <a:lstStyle/>
                    <a:p>
                      <a:pPr algn="ctr">
                        <a:lnSpc>
                          <a:spcPct val="150000"/>
                        </a:lnSpc>
                        <a:spcAft>
                          <a:spcPts val="560"/>
                        </a:spcAft>
                      </a:pPr>
                      <a:r>
                        <a:rPr lang="en-US" sz="1200">
                          <a:effectLst/>
                        </a:rPr>
                        <a:t>Actual (Survived)</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18434</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2516</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0836161"/>
                  </a:ext>
                </a:extLst>
              </a:tr>
              <a:tr h="520798">
                <a:tc>
                  <a:txBody>
                    <a:bodyPr/>
                    <a:lstStyle/>
                    <a:p>
                      <a:pPr algn="ctr">
                        <a:lnSpc>
                          <a:spcPct val="150000"/>
                        </a:lnSpc>
                        <a:spcAft>
                          <a:spcPts val="560"/>
                        </a:spcAft>
                      </a:pPr>
                      <a:r>
                        <a:rPr lang="en-US" sz="1200">
                          <a:effectLst/>
                        </a:rPr>
                        <a:t>Actual (Didn’t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850</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1129</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40328787"/>
                  </a:ext>
                </a:extLst>
              </a:tr>
            </a:tbl>
          </a:graphicData>
        </a:graphic>
      </p:graphicFrame>
      <p:pic>
        <p:nvPicPr>
          <p:cNvPr id="6" name="Picture 5">
            <a:extLst>
              <a:ext uri="{FF2B5EF4-FFF2-40B4-BE49-F238E27FC236}">
                <a16:creationId xmlns:a16="http://schemas.microsoft.com/office/drawing/2014/main" id="{84A99B2D-36FA-4B72-9678-629766491D00}"/>
              </a:ext>
            </a:extLst>
          </p:cNvPr>
          <p:cNvPicPr>
            <a:picLocks noChangeAspect="1"/>
          </p:cNvPicPr>
          <p:nvPr/>
        </p:nvPicPr>
        <p:blipFill>
          <a:blip r:embed="rId2"/>
          <a:stretch>
            <a:fillRect/>
          </a:stretch>
        </p:blipFill>
        <p:spPr>
          <a:xfrm>
            <a:off x="840883" y="4215659"/>
            <a:ext cx="4840644" cy="1423941"/>
          </a:xfrm>
          <a:prstGeom prst="rect">
            <a:avLst/>
          </a:prstGeom>
        </p:spPr>
      </p:pic>
      <p:pic>
        <p:nvPicPr>
          <p:cNvPr id="7" name="Picture 6">
            <a:extLst>
              <a:ext uri="{FF2B5EF4-FFF2-40B4-BE49-F238E27FC236}">
                <a16:creationId xmlns:a16="http://schemas.microsoft.com/office/drawing/2014/main" id="{9A4F7A33-43FA-4017-9A8C-59A5D45CDA52}"/>
              </a:ext>
            </a:extLst>
          </p:cNvPr>
          <p:cNvPicPr>
            <a:picLocks noChangeAspect="1"/>
          </p:cNvPicPr>
          <p:nvPr/>
        </p:nvPicPr>
        <p:blipFill>
          <a:blip r:embed="rId3"/>
          <a:stretch>
            <a:fillRect/>
          </a:stretch>
        </p:blipFill>
        <p:spPr>
          <a:xfrm>
            <a:off x="6046267" y="2475100"/>
            <a:ext cx="5589142" cy="3481118"/>
          </a:xfrm>
          <a:prstGeom prst="rect">
            <a:avLst/>
          </a:prstGeom>
        </p:spPr>
      </p:pic>
    </p:spTree>
    <p:extLst>
      <p:ext uri="{BB962C8B-B14F-4D97-AF65-F5344CB8AC3E}">
        <p14:creationId xmlns:p14="http://schemas.microsoft.com/office/powerpoint/2010/main" val="330734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Gradient boosting</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Gradient Boosting algorithm is a machine learning model that is an ensemble of weaker models</a:t>
            </a:r>
          </a:p>
          <a:p>
            <a:pPr algn="just"/>
            <a:r>
              <a:rPr lang="en-US" dirty="0"/>
              <a:t>The weaker models in gradient boosting are usually decision trees.</a:t>
            </a:r>
          </a:p>
          <a:p>
            <a:pPr algn="just"/>
            <a:r>
              <a:rPr lang="en-US" dirty="0"/>
              <a:t>The Gradient Boosting classifier model was executed with criterion as squared mean and the minimum number of samples per leaf as 10000 (to avoid overfitting) , resulting in an accuracy of 82 %.</a:t>
            </a:r>
          </a:p>
          <a:p>
            <a:pPr algn="just"/>
            <a:r>
              <a:rPr lang="en-US" dirty="0"/>
              <a:t> Grid Search CV was used to determine the optimal hyper parameter for the model.</a:t>
            </a:r>
          </a:p>
        </p:txBody>
      </p:sp>
    </p:spTree>
    <p:extLst>
      <p:ext uri="{BB962C8B-B14F-4D97-AF65-F5344CB8AC3E}">
        <p14:creationId xmlns:p14="http://schemas.microsoft.com/office/powerpoint/2010/main" val="255832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Performance evaluation</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rPr>
              <a:t>For implementing Radom Forest with gradient boosting the best result was obtained by limiting the minimum samples per leaf to 10000 (which is about 10% of the oversampled data that was input into the model). </a:t>
            </a:r>
          </a:p>
          <a:p>
            <a:pPr algn="just"/>
            <a:r>
              <a:rPr lang="en-US" dirty="0">
                <a:solidFill>
                  <a:srgbClr val="000000"/>
                </a:solidFill>
                <a:effectLst/>
                <a:latin typeface="Calibri" panose="020F0502020204030204" pitchFamily="34" charset="0"/>
                <a:ea typeface="Calibri" panose="020F0502020204030204" pitchFamily="34" charset="0"/>
              </a:rPr>
              <a:t>Using oversampled data, the accuracy obtained was 81%. The specificity for the model is 79% while the sensitivity was found to be 81%. The sensitivity and specificity are nearly equal in the case of naïve bayes model.</a:t>
            </a:r>
            <a:endParaRPr lang="en-US" sz="2400" dirty="0">
              <a:latin typeface="Abadi Extra Light" panose="020B0204020104020204" pitchFamily="34" charset="0"/>
            </a:endParaRPr>
          </a:p>
        </p:txBody>
      </p:sp>
    </p:spTree>
    <p:extLst>
      <p:ext uri="{BB962C8B-B14F-4D97-AF65-F5344CB8AC3E}">
        <p14:creationId xmlns:p14="http://schemas.microsoft.com/office/powerpoint/2010/main" val="214270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OBJECTIVE</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latin typeface="Abadi Extra Light" panose="020B0204020104020204" pitchFamily="34" charset="0"/>
              </a:rPr>
              <a:t>There are various factors that affect the chances of a patient surviving when admitted to the hospital for treatment. The extent to which hospitals vary in survival outcomes and the degree to which this variation is explained to patients and hospital factors is unknown. </a:t>
            </a:r>
          </a:p>
          <a:p>
            <a:pPr algn="just"/>
            <a:r>
              <a:rPr lang="en-US" dirty="0">
                <a:latin typeface="Abadi Extra Light" panose="020B0204020104020204" pitchFamily="34" charset="0"/>
              </a:rPr>
              <a:t>The use of a model to factor in all the predictors to evaluate the survival of a patient would be useful for hospitals to assess the severity of the illness and helps allocate the necessary resources more effectively to patients with lesser chances. </a:t>
            </a:r>
          </a:p>
          <a:p>
            <a:pPr algn="just"/>
            <a:r>
              <a:rPr lang="en-US" dirty="0">
                <a:latin typeface="Abadi Extra Light" panose="020B0204020104020204" pitchFamily="34" charset="0"/>
              </a:rPr>
              <a:t>The goal is to select the best classification model to predict the in-hospital mortality rate of patients admitted to the hospital.</a:t>
            </a:r>
          </a:p>
        </p:txBody>
      </p:sp>
    </p:spTree>
    <p:extLst>
      <p:ext uri="{BB962C8B-B14F-4D97-AF65-F5344CB8AC3E}">
        <p14:creationId xmlns:p14="http://schemas.microsoft.com/office/powerpoint/2010/main" val="3742845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CA8-36DF-4059-AE3C-312377968213}"/>
              </a:ext>
            </a:extLst>
          </p:cNvPr>
          <p:cNvSpPr>
            <a:spLocks noGrp="1"/>
          </p:cNvSpPr>
          <p:nvPr>
            <p:ph type="title"/>
          </p:nvPr>
        </p:nvSpPr>
        <p:spPr/>
        <p:txBody>
          <a:bodyPr/>
          <a:lstStyle/>
          <a:p>
            <a:pPr algn="ctr"/>
            <a:r>
              <a:rPr lang="en-US" dirty="0"/>
              <a:t>Evaluation metrics</a:t>
            </a:r>
            <a:endParaRPr lang="en-IN" dirty="0"/>
          </a:p>
        </p:txBody>
      </p:sp>
      <p:graphicFrame>
        <p:nvGraphicFramePr>
          <p:cNvPr id="5" name="Table 4">
            <a:extLst>
              <a:ext uri="{FF2B5EF4-FFF2-40B4-BE49-F238E27FC236}">
                <a16:creationId xmlns:a16="http://schemas.microsoft.com/office/drawing/2014/main" id="{9B82F5F0-A10E-4588-B484-7D5C1E266E42}"/>
              </a:ext>
            </a:extLst>
          </p:cNvPr>
          <p:cNvGraphicFramePr>
            <a:graphicFrameLocks noGrp="1"/>
          </p:cNvGraphicFramePr>
          <p:nvPr>
            <p:extLst>
              <p:ext uri="{D42A27DB-BD31-4B8C-83A1-F6EECF244321}">
                <p14:modId xmlns:p14="http://schemas.microsoft.com/office/powerpoint/2010/main" val="2827134014"/>
              </p:ext>
            </p:extLst>
          </p:nvPr>
        </p:nvGraphicFramePr>
        <p:xfrm>
          <a:off x="700635" y="2584174"/>
          <a:ext cx="5395365" cy="1330625"/>
        </p:xfrm>
        <a:graphic>
          <a:graphicData uri="http://schemas.openxmlformats.org/drawingml/2006/table">
            <a:tbl>
              <a:tblPr bandRow="1">
                <a:tableStyleId>{5C22544A-7EE6-4342-B048-85BDC9FD1C3A}</a:tableStyleId>
              </a:tblPr>
              <a:tblGrid>
                <a:gridCol w="1830633">
                  <a:extLst>
                    <a:ext uri="{9D8B030D-6E8A-4147-A177-3AD203B41FA5}">
                      <a16:colId xmlns:a16="http://schemas.microsoft.com/office/drawing/2014/main" val="2199396895"/>
                    </a:ext>
                  </a:extLst>
                </a:gridCol>
                <a:gridCol w="1735932">
                  <a:extLst>
                    <a:ext uri="{9D8B030D-6E8A-4147-A177-3AD203B41FA5}">
                      <a16:colId xmlns:a16="http://schemas.microsoft.com/office/drawing/2014/main" val="2546088859"/>
                    </a:ext>
                  </a:extLst>
                </a:gridCol>
                <a:gridCol w="1828800">
                  <a:extLst>
                    <a:ext uri="{9D8B030D-6E8A-4147-A177-3AD203B41FA5}">
                      <a16:colId xmlns:a16="http://schemas.microsoft.com/office/drawing/2014/main" val="1651151436"/>
                    </a:ext>
                  </a:extLst>
                </a:gridCol>
              </a:tblGrid>
              <a:tr h="393723">
                <a:tc>
                  <a:txBody>
                    <a:bodyPr/>
                    <a:lstStyle/>
                    <a:p>
                      <a:pPr algn="ctr">
                        <a:lnSpc>
                          <a:spcPct val="150000"/>
                        </a:lnSpc>
                        <a:spcAft>
                          <a:spcPts val="560"/>
                        </a:spcAft>
                      </a:pPr>
                      <a:r>
                        <a:rPr lang="en-US" sz="1200">
                          <a:effectLst/>
                        </a:rPr>
                        <a:t>Confusion Matrix</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Predicted (Will Survive)</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Predicted (won’t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21247625"/>
                  </a:ext>
                </a:extLst>
              </a:tr>
              <a:tr h="441164">
                <a:tc>
                  <a:txBody>
                    <a:bodyPr/>
                    <a:lstStyle/>
                    <a:p>
                      <a:pPr algn="ctr">
                        <a:lnSpc>
                          <a:spcPct val="150000"/>
                        </a:lnSpc>
                        <a:spcAft>
                          <a:spcPts val="560"/>
                        </a:spcAft>
                      </a:pPr>
                      <a:r>
                        <a:rPr lang="en-US" sz="1200">
                          <a:effectLst/>
                        </a:rPr>
                        <a:t>Actual (Survived)</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17103</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3847</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0836161"/>
                  </a:ext>
                </a:extLst>
              </a:tr>
              <a:tr h="495738">
                <a:tc>
                  <a:txBody>
                    <a:bodyPr/>
                    <a:lstStyle/>
                    <a:p>
                      <a:pPr algn="ctr">
                        <a:lnSpc>
                          <a:spcPct val="150000"/>
                        </a:lnSpc>
                        <a:spcAft>
                          <a:spcPts val="560"/>
                        </a:spcAft>
                      </a:pPr>
                      <a:r>
                        <a:rPr lang="en-US" sz="1200">
                          <a:effectLst/>
                        </a:rPr>
                        <a:t>Actual (Didn’t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402</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1577</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40328787"/>
                  </a:ext>
                </a:extLst>
              </a:tr>
            </a:tbl>
          </a:graphicData>
        </a:graphic>
      </p:graphicFrame>
      <p:pic>
        <p:nvPicPr>
          <p:cNvPr id="6" name="image10.png">
            <a:extLst>
              <a:ext uri="{FF2B5EF4-FFF2-40B4-BE49-F238E27FC236}">
                <a16:creationId xmlns:a16="http://schemas.microsoft.com/office/drawing/2014/main" id="{A4C28545-48C4-4ED6-9706-6F2915FA4522}"/>
              </a:ext>
            </a:extLst>
          </p:cNvPr>
          <p:cNvPicPr/>
          <p:nvPr/>
        </p:nvPicPr>
        <p:blipFill>
          <a:blip r:embed="rId2"/>
          <a:srcRect r="8429" b="2690"/>
          <a:stretch>
            <a:fillRect/>
          </a:stretch>
        </p:blipFill>
        <p:spPr>
          <a:xfrm>
            <a:off x="6433274" y="2293126"/>
            <a:ext cx="5052695" cy="3416935"/>
          </a:xfrm>
          <a:prstGeom prst="rect">
            <a:avLst/>
          </a:prstGeom>
          <a:ln/>
        </p:spPr>
      </p:pic>
      <p:pic>
        <p:nvPicPr>
          <p:cNvPr id="7" name="image9.png">
            <a:extLst>
              <a:ext uri="{FF2B5EF4-FFF2-40B4-BE49-F238E27FC236}">
                <a16:creationId xmlns:a16="http://schemas.microsoft.com/office/drawing/2014/main" id="{EB2B1D17-9235-4670-8AC1-E221F20FCC5E}"/>
              </a:ext>
            </a:extLst>
          </p:cNvPr>
          <p:cNvPicPr/>
          <p:nvPr/>
        </p:nvPicPr>
        <p:blipFill>
          <a:blip r:embed="rId3"/>
          <a:srcRect l="10621" r="5883"/>
          <a:stretch>
            <a:fillRect/>
          </a:stretch>
        </p:blipFill>
        <p:spPr>
          <a:xfrm>
            <a:off x="965747" y="4205847"/>
            <a:ext cx="4792980" cy="1193800"/>
          </a:xfrm>
          <a:prstGeom prst="rect">
            <a:avLst/>
          </a:prstGeom>
          <a:ln/>
        </p:spPr>
      </p:pic>
    </p:spTree>
    <p:extLst>
      <p:ext uri="{BB962C8B-B14F-4D97-AF65-F5344CB8AC3E}">
        <p14:creationId xmlns:p14="http://schemas.microsoft.com/office/powerpoint/2010/main" val="348296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Neural networks</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t>It’s a popular machine learning model that mimics the working of a human brain.</a:t>
            </a:r>
          </a:p>
          <a:p>
            <a:pPr algn="just"/>
            <a:r>
              <a:rPr lang="en-US" dirty="0"/>
              <a:t>Grid Search CV was again used to determine the optimal hyper parameters for the model - </a:t>
            </a:r>
            <a:r>
              <a:rPr lang="en-US" sz="2000" dirty="0">
                <a:solidFill>
                  <a:srgbClr val="212121"/>
                </a:solidFill>
                <a:effectLst/>
                <a:highlight>
                  <a:srgbClr val="FFFFFF"/>
                </a:highlight>
                <a:latin typeface="Calibri" panose="020F0502020204030204" pitchFamily="34" charset="0"/>
                <a:ea typeface="Calibri" panose="020F0502020204030204" pitchFamily="34" charset="0"/>
              </a:rPr>
              <a:t>'activation': '</a:t>
            </a:r>
            <a:r>
              <a:rPr lang="en-US" sz="2000" dirty="0" err="1">
                <a:solidFill>
                  <a:srgbClr val="212121"/>
                </a:solidFill>
                <a:effectLst/>
                <a:highlight>
                  <a:srgbClr val="FFFFFF"/>
                </a:highlight>
                <a:latin typeface="Calibri" panose="020F0502020204030204" pitchFamily="34" charset="0"/>
                <a:ea typeface="Calibri" panose="020F0502020204030204" pitchFamily="34" charset="0"/>
              </a:rPr>
              <a:t>relu</a:t>
            </a:r>
            <a:r>
              <a:rPr lang="en-US" sz="2000" dirty="0">
                <a:solidFill>
                  <a:srgbClr val="212121"/>
                </a:solidFill>
                <a:effectLst/>
                <a:highlight>
                  <a:srgbClr val="FFFFFF"/>
                </a:highlight>
                <a:latin typeface="Calibri" panose="020F0502020204030204" pitchFamily="34" charset="0"/>
                <a:ea typeface="Calibri" panose="020F0502020204030204" pitchFamily="34" charset="0"/>
              </a:rPr>
              <a:t>', 'alpha': 0.0001, '</a:t>
            </a:r>
            <a:r>
              <a:rPr lang="en-US" sz="2000" dirty="0" err="1">
                <a:solidFill>
                  <a:srgbClr val="212121"/>
                </a:solidFill>
                <a:effectLst/>
                <a:highlight>
                  <a:srgbClr val="FFFFFF"/>
                </a:highlight>
                <a:latin typeface="Calibri" panose="020F0502020204030204" pitchFamily="34" charset="0"/>
                <a:ea typeface="Calibri" panose="020F0502020204030204" pitchFamily="34" charset="0"/>
              </a:rPr>
              <a:t>hidden_layer_sizes</a:t>
            </a:r>
            <a:r>
              <a:rPr lang="en-US" sz="2000" dirty="0">
                <a:solidFill>
                  <a:srgbClr val="212121"/>
                </a:solidFill>
                <a:effectLst/>
                <a:highlight>
                  <a:srgbClr val="FFFFFF"/>
                </a:highlight>
                <a:latin typeface="Calibri" panose="020F0502020204030204" pitchFamily="34" charset="0"/>
                <a:ea typeface="Calibri" panose="020F0502020204030204" pitchFamily="34" charset="0"/>
              </a:rPr>
              <a:t>': (2), '</a:t>
            </a:r>
            <a:r>
              <a:rPr lang="en-US" sz="2000" dirty="0" err="1">
                <a:solidFill>
                  <a:srgbClr val="212121"/>
                </a:solidFill>
                <a:effectLst/>
                <a:highlight>
                  <a:srgbClr val="FFFFFF"/>
                </a:highlight>
                <a:latin typeface="Calibri" panose="020F0502020204030204" pitchFamily="34" charset="0"/>
                <a:ea typeface="Calibri" panose="020F0502020204030204" pitchFamily="34" charset="0"/>
              </a:rPr>
              <a:t>learning_rate</a:t>
            </a:r>
            <a:r>
              <a:rPr lang="en-US" sz="2000" dirty="0">
                <a:solidFill>
                  <a:srgbClr val="212121"/>
                </a:solidFill>
                <a:effectLst/>
                <a:highlight>
                  <a:srgbClr val="FFFFFF"/>
                </a:highlight>
                <a:latin typeface="Calibri" panose="020F0502020204030204" pitchFamily="34" charset="0"/>
                <a:ea typeface="Calibri" panose="020F0502020204030204" pitchFamily="34" charset="0"/>
              </a:rPr>
              <a:t>': 'adaptive', and 'solver': '</a:t>
            </a:r>
            <a:r>
              <a:rPr lang="en-US" sz="2000" dirty="0" err="1">
                <a:solidFill>
                  <a:srgbClr val="212121"/>
                </a:solidFill>
                <a:effectLst/>
                <a:highlight>
                  <a:srgbClr val="FFFFFF"/>
                </a:highlight>
                <a:latin typeface="Calibri" panose="020F0502020204030204" pitchFamily="34" charset="0"/>
                <a:ea typeface="Calibri" panose="020F0502020204030204" pitchFamily="34" charset="0"/>
              </a:rPr>
              <a:t>adam</a:t>
            </a:r>
            <a:r>
              <a:rPr lang="en-US" sz="2000" dirty="0">
                <a:solidFill>
                  <a:srgbClr val="212121"/>
                </a:solidFill>
                <a:effectLst/>
                <a:highlight>
                  <a:srgbClr val="FFFFFF"/>
                </a:highligh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a:t>
            </a:r>
            <a:endParaRPr lang="en-US" dirty="0"/>
          </a:p>
          <a:p>
            <a:pPr algn="just"/>
            <a:r>
              <a:rPr lang="en-US" dirty="0"/>
              <a:t>The Neural networks model was executed, resulting in an accuracy of 82%.</a:t>
            </a:r>
          </a:p>
          <a:p>
            <a:pPr algn="just"/>
            <a:r>
              <a:rPr lang="en-US" sz="2000" dirty="0">
                <a:solidFill>
                  <a:srgbClr val="000000"/>
                </a:solidFill>
                <a:effectLst/>
                <a:latin typeface="Calibri" panose="020F0502020204030204" pitchFamily="34" charset="0"/>
                <a:ea typeface="Calibri" panose="020F0502020204030204" pitchFamily="34" charset="0"/>
              </a:rPr>
              <a:t>The specificity for the model is 76% while the sensitivity was found to be 82.3%.</a:t>
            </a:r>
            <a:endParaRPr lang="en-US" dirty="0">
              <a:latin typeface="Abadi Extra Light" panose="020B0204020104020204" pitchFamily="34" charset="0"/>
            </a:endParaRPr>
          </a:p>
        </p:txBody>
      </p:sp>
    </p:spTree>
    <p:extLst>
      <p:ext uri="{BB962C8B-B14F-4D97-AF65-F5344CB8AC3E}">
        <p14:creationId xmlns:p14="http://schemas.microsoft.com/office/powerpoint/2010/main" val="422461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Performance evaluation</a:t>
            </a:r>
          </a:p>
        </p:txBody>
      </p:sp>
      <p:pic>
        <p:nvPicPr>
          <p:cNvPr id="6" name="image1.jpg">
            <a:extLst>
              <a:ext uri="{FF2B5EF4-FFF2-40B4-BE49-F238E27FC236}">
                <a16:creationId xmlns:a16="http://schemas.microsoft.com/office/drawing/2014/main" id="{8D25BDD3-EFD8-4081-8C2C-9DBC3109CE53}"/>
              </a:ext>
            </a:extLst>
          </p:cNvPr>
          <p:cNvPicPr>
            <a:picLocks noGrp="1"/>
          </p:cNvPicPr>
          <p:nvPr>
            <p:ph idx="1"/>
          </p:nvPr>
        </p:nvPicPr>
        <p:blipFill>
          <a:blip r:embed="rId2"/>
          <a:srcRect/>
          <a:stretch>
            <a:fillRect/>
          </a:stretch>
        </p:blipFill>
        <p:spPr>
          <a:xfrm>
            <a:off x="6531406" y="4020502"/>
            <a:ext cx="4876644" cy="1371030"/>
          </a:xfrm>
          <a:prstGeom prst="rect">
            <a:avLst/>
          </a:prstGeom>
          <a:ln/>
        </p:spPr>
      </p:pic>
      <p:graphicFrame>
        <p:nvGraphicFramePr>
          <p:cNvPr id="7" name="Table 6">
            <a:extLst>
              <a:ext uri="{FF2B5EF4-FFF2-40B4-BE49-F238E27FC236}">
                <a16:creationId xmlns:a16="http://schemas.microsoft.com/office/drawing/2014/main" id="{C4C68CCF-1BAF-4EC7-8044-1B21B158628C}"/>
              </a:ext>
            </a:extLst>
          </p:cNvPr>
          <p:cNvGraphicFramePr>
            <a:graphicFrameLocks noGrp="1"/>
          </p:cNvGraphicFramePr>
          <p:nvPr>
            <p:extLst>
              <p:ext uri="{D42A27DB-BD31-4B8C-83A1-F6EECF244321}">
                <p14:modId xmlns:p14="http://schemas.microsoft.com/office/powerpoint/2010/main" val="2204215828"/>
              </p:ext>
            </p:extLst>
          </p:nvPr>
        </p:nvGraphicFramePr>
        <p:xfrm>
          <a:off x="6387548" y="2167300"/>
          <a:ext cx="5231524" cy="1371030"/>
        </p:xfrm>
        <a:graphic>
          <a:graphicData uri="http://schemas.openxmlformats.org/drawingml/2006/table">
            <a:tbl>
              <a:tblPr bandRow="1">
                <a:tableStyleId>{5C22544A-7EE6-4342-B048-85BDC9FD1C3A}</a:tableStyleId>
              </a:tblPr>
              <a:tblGrid>
                <a:gridCol w="1851953">
                  <a:extLst>
                    <a:ext uri="{9D8B030D-6E8A-4147-A177-3AD203B41FA5}">
                      <a16:colId xmlns:a16="http://schemas.microsoft.com/office/drawing/2014/main" val="2199396895"/>
                    </a:ext>
                  </a:extLst>
                </a:gridCol>
                <a:gridCol w="1815534">
                  <a:extLst>
                    <a:ext uri="{9D8B030D-6E8A-4147-A177-3AD203B41FA5}">
                      <a16:colId xmlns:a16="http://schemas.microsoft.com/office/drawing/2014/main" val="2546088859"/>
                    </a:ext>
                  </a:extLst>
                </a:gridCol>
                <a:gridCol w="1564037">
                  <a:extLst>
                    <a:ext uri="{9D8B030D-6E8A-4147-A177-3AD203B41FA5}">
                      <a16:colId xmlns:a16="http://schemas.microsoft.com/office/drawing/2014/main" val="1651151436"/>
                    </a:ext>
                  </a:extLst>
                </a:gridCol>
              </a:tblGrid>
              <a:tr h="582368">
                <a:tc>
                  <a:txBody>
                    <a:bodyPr/>
                    <a:lstStyle/>
                    <a:p>
                      <a:pPr algn="ctr">
                        <a:lnSpc>
                          <a:spcPct val="150000"/>
                        </a:lnSpc>
                        <a:spcAft>
                          <a:spcPts val="560"/>
                        </a:spcAft>
                      </a:pPr>
                      <a:r>
                        <a:rPr lang="en-US" sz="1200" dirty="0">
                          <a:effectLst/>
                        </a:rPr>
                        <a:t>Confusion Matrix</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Predicted (Will Survive)</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a:effectLst/>
                        </a:rPr>
                        <a:t>Predicted (won’t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21247625"/>
                  </a:ext>
                </a:extLst>
              </a:tr>
              <a:tr h="387788">
                <a:tc>
                  <a:txBody>
                    <a:bodyPr/>
                    <a:lstStyle/>
                    <a:p>
                      <a:pPr algn="ctr">
                        <a:lnSpc>
                          <a:spcPct val="150000"/>
                        </a:lnSpc>
                        <a:spcAft>
                          <a:spcPts val="560"/>
                        </a:spcAft>
                      </a:pPr>
                      <a:r>
                        <a:rPr lang="en-US" sz="1200">
                          <a:effectLst/>
                        </a:rPr>
                        <a:t>Actual (Survived)</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17234</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3716</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0836161"/>
                  </a:ext>
                </a:extLst>
              </a:tr>
              <a:tr h="400874">
                <a:tc>
                  <a:txBody>
                    <a:bodyPr/>
                    <a:lstStyle/>
                    <a:p>
                      <a:pPr algn="ctr">
                        <a:lnSpc>
                          <a:spcPct val="150000"/>
                        </a:lnSpc>
                        <a:spcAft>
                          <a:spcPts val="560"/>
                        </a:spcAft>
                      </a:pPr>
                      <a:r>
                        <a:rPr lang="en-US" sz="1200">
                          <a:effectLst/>
                        </a:rPr>
                        <a:t>Actual (Didn’t Survive)</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solidFill>
                            <a:srgbClr val="000000"/>
                          </a:solidFill>
                          <a:effectLst/>
                          <a:latin typeface="Calibri" panose="020F0502020204030204" pitchFamily="34" charset="0"/>
                          <a:ea typeface="Calibri" panose="020F0502020204030204" pitchFamily="34" charset="0"/>
                        </a:rPr>
                        <a:t>476</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560"/>
                        </a:spcAft>
                      </a:pPr>
                      <a:r>
                        <a:rPr lang="en-US" sz="1200" dirty="0">
                          <a:effectLst/>
                        </a:rPr>
                        <a:t>1503</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40328787"/>
                  </a:ext>
                </a:extLst>
              </a:tr>
            </a:tbl>
          </a:graphicData>
        </a:graphic>
      </p:graphicFrame>
      <p:sp>
        <p:nvSpPr>
          <p:cNvPr id="8" name="TextBox 7">
            <a:extLst>
              <a:ext uri="{FF2B5EF4-FFF2-40B4-BE49-F238E27FC236}">
                <a16:creationId xmlns:a16="http://schemas.microsoft.com/office/drawing/2014/main" id="{F56D2085-C3CC-41D7-B8CE-AB60DC332606}"/>
              </a:ext>
            </a:extLst>
          </p:cNvPr>
          <p:cNvSpPr txBox="1"/>
          <p:nvPr/>
        </p:nvSpPr>
        <p:spPr>
          <a:xfrm>
            <a:off x="822296" y="2040835"/>
            <a:ext cx="5231524" cy="2954655"/>
          </a:xfrm>
          <a:prstGeom prst="rect">
            <a:avLst/>
          </a:prstGeom>
          <a:noFill/>
        </p:spPr>
        <p:txBody>
          <a:bodyPr wrap="square" rtlCol="0">
            <a:spAutoFit/>
          </a:bodyPr>
          <a:lstStyle/>
          <a:p>
            <a:pPr algn="just"/>
            <a:r>
              <a:rPr lang="en-US" sz="2400" dirty="0">
                <a:solidFill>
                  <a:srgbClr val="000000"/>
                </a:solidFill>
                <a:effectLst/>
                <a:latin typeface="Calibri" panose="020F0502020204030204" pitchFamily="34" charset="0"/>
                <a:ea typeface="Calibri" panose="020F0502020204030204" pitchFamily="34" charset="0"/>
              </a:rPr>
              <a:t>The sensitivity and specificity are again nearly equal like in the case of gradient boosting model. The f1 score is 0.42 for class -1 which is the case where the patient does not survive and the f1 score for the surviving class is 0.89, similar to gradient boosted model.</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5075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9D39-C5F6-426C-B220-CACFC9D0AD88}"/>
              </a:ext>
            </a:extLst>
          </p:cNvPr>
          <p:cNvSpPr>
            <a:spLocks noGrp="1"/>
          </p:cNvSpPr>
          <p:nvPr>
            <p:ph type="title"/>
          </p:nvPr>
        </p:nvSpPr>
        <p:spPr>
          <a:xfrm>
            <a:off x="700635" y="922096"/>
            <a:ext cx="10691265" cy="959713"/>
          </a:xfrm>
        </p:spPr>
        <p:txBody>
          <a:bodyPr/>
          <a:lstStyle/>
          <a:p>
            <a:pPr algn="ctr"/>
            <a:r>
              <a:rPr lang="en-US" dirty="0"/>
              <a:t>PROJECT RESULTS</a:t>
            </a:r>
            <a:endParaRPr lang="en-IN" dirty="0"/>
          </a:p>
        </p:txBody>
      </p:sp>
      <p:sp>
        <p:nvSpPr>
          <p:cNvPr id="3" name="Content Placeholder 2">
            <a:extLst>
              <a:ext uri="{FF2B5EF4-FFF2-40B4-BE49-F238E27FC236}">
                <a16:creationId xmlns:a16="http://schemas.microsoft.com/office/drawing/2014/main" id="{FA5938F2-6EF0-49DF-8BBC-784020E6F02E}"/>
              </a:ext>
            </a:extLst>
          </p:cNvPr>
          <p:cNvSpPr>
            <a:spLocks noGrp="1"/>
          </p:cNvSpPr>
          <p:nvPr>
            <p:ph idx="1"/>
          </p:nvPr>
        </p:nvSpPr>
        <p:spPr>
          <a:xfrm>
            <a:off x="700635" y="2093843"/>
            <a:ext cx="4600235" cy="3835371"/>
          </a:xfrm>
        </p:spPr>
        <p:txBody>
          <a:bodyPr>
            <a:normAutofit/>
          </a:bodyPr>
          <a:lstStyle/>
          <a:p>
            <a:pPr marL="63500" algn="just">
              <a:lnSpc>
                <a:spcPct val="150000"/>
              </a:lnSpc>
              <a:spcAft>
                <a:spcPts val="800"/>
              </a:spcAft>
            </a:pPr>
            <a:r>
              <a:rPr lang="en-US" sz="1800" dirty="0">
                <a:solidFill>
                  <a:srgbClr val="000000"/>
                </a:solidFill>
                <a:latin typeface="Calibri" panose="020F0502020204030204" pitchFamily="34" charset="0"/>
                <a:ea typeface="Calibri" panose="020F0502020204030204" pitchFamily="34" charset="0"/>
              </a:rPr>
              <a:t>T</a:t>
            </a:r>
            <a:r>
              <a:rPr lang="en-US" sz="1800" dirty="0">
                <a:solidFill>
                  <a:srgbClr val="000000"/>
                </a:solidFill>
                <a:effectLst/>
                <a:latin typeface="Calibri" panose="020F0502020204030204" pitchFamily="34" charset="0"/>
                <a:ea typeface="Calibri" panose="020F0502020204030204" pitchFamily="34" charset="0"/>
              </a:rPr>
              <a:t>he results show that the Gradient Boosting model worked best for the given data. The reason we selected this as the best model for the data is because the model has a higher accuracy in predicting the patients who do not survive without classifying all or a most of the data into the majority class thus improving the accuracy but compromising on the predictive power of the model.</a:t>
            </a:r>
            <a:endParaRPr lang="en-IN" dirty="0"/>
          </a:p>
        </p:txBody>
      </p:sp>
      <p:graphicFrame>
        <p:nvGraphicFramePr>
          <p:cNvPr id="4" name="Table 3">
            <a:extLst>
              <a:ext uri="{FF2B5EF4-FFF2-40B4-BE49-F238E27FC236}">
                <a16:creationId xmlns:a16="http://schemas.microsoft.com/office/drawing/2014/main" id="{0636B325-8F3E-4B2C-8E82-222B43456B4D}"/>
              </a:ext>
            </a:extLst>
          </p:cNvPr>
          <p:cNvGraphicFramePr>
            <a:graphicFrameLocks noGrp="1"/>
          </p:cNvGraphicFramePr>
          <p:nvPr>
            <p:extLst>
              <p:ext uri="{D42A27DB-BD31-4B8C-83A1-F6EECF244321}">
                <p14:modId xmlns:p14="http://schemas.microsoft.com/office/powerpoint/2010/main" val="3736795510"/>
              </p:ext>
            </p:extLst>
          </p:nvPr>
        </p:nvGraphicFramePr>
        <p:xfrm>
          <a:off x="5517728" y="2425147"/>
          <a:ext cx="5874172" cy="2822714"/>
        </p:xfrm>
        <a:graphic>
          <a:graphicData uri="http://schemas.openxmlformats.org/drawingml/2006/table">
            <a:tbl>
              <a:tblPr bandRow="1">
                <a:tableStyleId>{5C22544A-7EE6-4342-B048-85BDC9FD1C3A}</a:tableStyleId>
              </a:tblPr>
              <a:tblGrid>
                <a:gridCol w="1525909">
                  <a:extLst>
                    <a:ext uri="{9D8B030D-6E8A-4147-A177-3AD203B41FA5}">
                      <a16:colId xmlns:a16="http://schemas.microsoft.com/office/drawing/2014/main" val="1881905958"/>
                    </a:ext>
                  </a:extLst>
                </a:gridCol>
                <a:gridCol w="907667">
                  <a:extLst>
                    <a:ext uri="{9D8B030D-6E8A-4147-A177-3AD203B41FA5}">
                      <a16:colId xmlns:a16="http://schemas.microsoft.com/office/drawing/2014/main" val="1757489282"/>
                    </a:ext>
                  </a:extLst>
                </a:gridCol>
                <a:gridCol w="927653">
                  <a:extLst>
                    <a:ext uri="{9D8B030D-6E8A-4147-A177-3AD203B41FA5}">
                      <a16:colId xmlns:a16="http://schemas.microsoft.com/office/drawing/2014/main" val="4248434095"/>
                    </a:ext>
                  </a:extLst>
                </a:gridCol>
                <a:gridCol w="940904">
                  <a:extLst>
                    <a:ext uri="{9D8B030D-6E8A-4147-A177-3AD203B41FA5}">
                      <a16:colId xmlns:a16="http://schemas.microsoft.com/office/drawing/2014/main" val="4220850267"/>
                    </a:ext>
                  </a:extLst>
                </a:gridCol>
                <a:gridCol w="808382">
                  <a:extLst>
                    <a:ext uri="{9D8B030D-6E8A-4147-A177-3AD203B41FA5}">
                      <a16:colId xmlns:a16="http://schemas.microsoft.com/office/drawing/2014/main" val="1809311405"/>
                    </a:ext>
                  </a:extLst>
                </a:gridCol>
                <a:gridCol w="763657">
                  <a:extLst>
                    <a:ext uri="{9D8B030D-6E8A-4147-A177-3AD203B41FA5}">
                      <a16:colId xmlns:a16="http://schemas.microsoft.com/office/drawing/2014/main" val="2559513506"/>
                    </a:ext>
                  </a:extLst>
                </a:gridCol>
              </a:tblGrid>
              <a:tr h="563459">
                <a:tc>
                  <a:txBody>
                    <a:bodyPr/>
                    <a:lstStyle/>
                    <a:p>
                      <a:pPr algn="ctr">
                        <a:lnSpc>
                          <a:spcPct val="150000"/>
                        </a:lnSpc>
                        <a:spcAft>
                          <a:spcPts val="1525"/>
                        </a:spcAft>
                      </a:pPr>
                      <a:r>
                        <a:rPr lang="en-US" sz="1300" u="sng">
                          <a:effectLst/>
                        </a:rPr>
                        <a:t>Model/Metrics</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Accuracy</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Sensitivity</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Specificity</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F1(0)</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dirty="0">
                          <a:effectLst/>
                        </a:rPr>
                        <a:t>F1(1)</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58995824"/>
                  </a:ext>
                </a:extLst>
              </a:tr>
              <a:tr h="580483">
                <a:tc>
                  <a:txBody>
                    <a:bodyPr/>
                    <a:lstStyle/>
                    <a:p>
                      <a:pPr algn="ctr">
                        <a:lnSpc>
                          <a:spcPct val="150000"/>
                        </a:lnSpc>
                        <a:spcAft>
                          <a:spcPts val="1525"/>
                        </a:spcAft>
                      </a:pPr>
                      <a:r>
                        <a:rPr lang="en-US" sz="1300" u="sng">
                          <a:effectLst/>
                        </a:rPr>
                        <a:t>Logistic regression</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81</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82</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75</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96</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37</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21539454"/>
                  </a:ext>
                </a:extLst>
              </a:tr>
              <a:tr h="592252">
                <a:tc>
                  <a:txBody>
                    <a:bodyPr/>
                    <a:lstStyle/>
                    <a:p>
                      <a:pPr algn="ctr">
                        <a:lnSpc>
                          <a:spcPct val="150000"/>
                        </a:lnSpc>
                        <a:spcAft>
                          <a:spcPts val="1525"/>
                        </a:spcAft>
                      </a:pPr>
                      <a:r>
                        <a:rPr lang="en-US" sz="1300" u="sng">
                          <a:effectLst/>
                        </a:rPr>
                        <a:t>Naïve Bayes</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85</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88</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57</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92</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40</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96735904"/>
                  </a:ext>
                </a:extLst>
              </a:tr>
              <a:tr h="551689">
                <a:tc>
                  <a:txBody>
                    <a:bodyPr/>
                    <a:lstStyle/>
                    <a:p>
                      <a:pPr algn="ctr">
                        <a:lnSpc>
                          <a:spcPct val="150000"/>
                        </a:lnSpc>
                        <a:spcAft>
                          <a:spcPts val="1525"/>
                        </a:spcAft>
                      </a:pPr>
                      <a:r>
                        <a:rPr lang="en-US" sz="1300" u="sng">
                          <a:effectLst/>
                        </a:rPr>
                        <a:t>Gradient Boosting</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81</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81</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79</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89</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43</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11483209"/>
                  </a:ext>
                </a:extLst>
              </a:tr>
              <a:tr h="534831">
                <a:tc>
                  <a:txBody>
                    <a:bodyPr/>
                    <a:lstStyle/>
                    <a:p>
                      <a:pPr algn="ctr">
                        <a:lnSpc>
                          <a:spcPct val="150000"/>
                        </a:lnSpc>
                        <a:spcAft>
                          <a:spcPts val="1525"/>
                        </a:spcAft>
                      </a:pPr>
                      <a:r>
                        <a:rPr lang="en-US" sz="1300" u="sng">
                          <a:effectLst/>
                        </a:rPr>
                        <a:t>Neural Network</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82</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82</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76</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a:effectLst/>
                        </a:rPr>
                        <a:t>89</a:t>
                      </a:r>
                      <a:endParaRPr lang="en-IN"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50000"/>
                        </a:lnSpc>
                        <a:spcAft>
                          <a:spcPts val="1525"/>
                        </a:spcAft>
                      </a:pPr>
                      <a:r>
                        <a:rPr lang="en-US" sz="1300" u="sng" dirty="0">
                          <a:effectLst/>
                        </a:rPr>
                        <a:t>42</a:t>
                      </a:r>
                      <a:endParaRPr lang="en-IN"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62318217"/>
                  </a:ext>
                </a:extLst>
              </a:tr>
            </a:tbl>
          </a:graphicData>
        </a:graphic>
      </p:graphicFrame>
    </p:spTree>
    <p:extLst>
      <p:ext uri="{BB962C8B-B14F-4D97-AF65-F5344CB8AC3E}">
        <p14:creationId xmlns:p14="http://schemas.microsoft.com/office/powerpoint/2010/main" val="340384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3483-4365-4E9A-8707-983D2108069A}"/>
              </a:ext>
            </a:extLst>
          </p:cNvPr>
          <p:cNvSpPr>
            <a:spLocks noGrp="1"/>
          </p:cNvSpPr>
          <p:nvPr>
            <p:ph type="title"/>
          </p:nvPr>
        </p:nvSpPr>
        <p:spPr/>
        <p:txBody>
          <a:bodyPr/>
          <a:lstStyle/>
          <a:p>
            <a:pPr algn="ctr"/>
            <a:r>
              <a:rPr lang="en-US" dirty="0"/>
              <a:t>Impact of project outcomes</a:t>
            </a:r>
            <a:endParaRPr lang="en-IN" dirty="0"/>
          </a:p>
        </p:txBody>
      </p:sp>
      <p:sp>
        <p:nvSpPr>
          <p:cNvPr id="3" name="Content Placeholder 2">
            <a:extLst>
              <a:ext uri="{FF2B5EF4-FFF2-40B4-BE49-F238E27FC236}">
                <a16:creationId xmlns:a16="http://schemas.microsoft.com/office/drawing/2014/main" id="{D02BD6A7-6C14-47D2-8ABB-022CE993EDBB}"/>
              </a:ext>
            </a:extLst>
          </p:cNvPr>
          <p:cNvSpPr>
            <a:spLocks noGrp="1"/>
          </p:cNvSpPr>
          <p:nvPr>
            <p:ph idx="1"/>
          </p:nvPr>
        </p:nvSpPr>
        <p:spPr/>
        <p:txBody>
          <a:bodyPr>
            <a:normAutofit fontScale="77500" lnSpcReduction="20000"/>
          </a:bodyPr>
          <a:lstStyle/>
          <a:p>
            <a:pPr marL="63500" algn="just">
              <a:lnSpc>
                <a:spcPct val="150000"/>
              </a:lnSpc>
              <a:spcAft>
                <a:spcPts val="800"/>
              </a:spcAft>
            </a:pPr>
            <a:r>
              <a:rPr lang="en-US" sz="2300" dirty="0">
                <a:solidFill>
                  <a:srgbClr val="000000"/>
                </a:solidFill>
                <a:effectLst/>
                <a:latin typeface="Calibri" panose="020F0502020204030204" pitchFamily="34" charset="0"/>
                <a:ea typeface="Calibri" panose="020F0502020204030204" pitchFamily="34" charset="0"/>
              </a:rPr>
              <a:t>The goal of the project was to implement a model which would help predict the outcome of a patient surviving after having been to the ICU. Numerous parameters (80) were taken into consideration to build a model to help achieve this. </a:t>
            </a:r>
          </a:p>
          <a:p>
            <a:pPr marL="63500" algn="just">
              <a:lnSpc>
                <a:spcPct val="150000"/>
              </a:lnSpc>
              <a:spcAft>
                <a:spcPts val="800"/>
              </a:spcAft>
            </a:pPr>
            <a:r>
              <a:rPr lang="en-US" sz="2300" dirty="0">
                <a:solidFill>
                  <a:srgbClr val="000000"/>
                </a:solidFill>
                <a:effectLst/>
                <a:latin typeface="Calibri" panose="020F0502020204030204" pitchFamily="34" charset="0"/>
                <a:ea typeface="Calibri" panose="020F0502020204030204" pitchFamily="34" charset="0"/>
              </a:rPr>
              <a:t>Being able to predict the mortality of a patient is very useful in assessing the severity of the illness and helps allocate resources and time to lessen the chances of succumbing to the ailments.</a:t>
            </a:r>
            <a:endParaRPr lang="en-IN" sz="2300" dirty="0">
              <a:solidFill>
                <a:srgbClr val="000000"/>
              </a:solidFill>
              <a:effectLst/>
              <a:latin typeface="Calibri" panose="020F0502020204030204" pitchFamily="34" charset="0"/>
              <a:ea typeface="Calibri" panose="020F0502020204030204" pitchFamily="34" charset="0"/>
            </a:endParaRPr>
          </a:p>
          <a:p>
            <a:pPr marL="63500" algn="just">
              <a:lnSpc>
                <a:spcPct val="150000"/>
              </a:lnSpc>
              <a:spcAft>
                <a:spcPts val="800"/>
              </a:spcAft>
            </a:pPr>
            <a:r>
              <a:rPr lang="en-US" sz="2300" dirty="0">
                <a:solidFill>
                  <a:srgbClr val="000000"/>
                </a:solidFill>
                <a:effectLst/>
                <a:latin typeface="Calibri" panose="020F0502020204030204" pitchFamily="34" charset="0"/>
                <a:ea typeface="Calibri" panose="020F0502020204030204" pitchFamily="34" charset="0"/>
              </a:rPr>
              <a:t>It was observed that the gradient boosting model based on regression trees worked best in doing this task due its relatively high f1 score and accuracy in both predicting the survivors and non survivors without any bias towards one.</a:t>
            </a:r>
            <a:endParaRPr lang="en-IN" sz="23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59958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6A41-06D8-48B3-AF2B-96B0DC1AF6BD}"/>
              </a:ext>
            </a:extLst>
          </p:cNvPr>
          <p:cNvSpPr>
            <a:spLocks noGrp="1"/>
          </p:cNvSpPr>
          <p:nvPr>
            <p:ph type="title"/>
          </p:nvPr>
        </p:nvSpPr>
        <p:spPr/>
        <p:txBody>
          <a:bodyPr/>
          <a:lstStyle/>
          <a:p>
            <a:pPr algn="ctr"/>
            <a:r>
              <a:rPr lang="en-US" dirty="0"/>
              <a:t>Data  SOURCE &amp; Description</a:t>
            </a:r>
          </a:p>
        </p:txBody>
      </p:sp>
      <p:sp>
        <p:nvSpPr>
          <p:cNvPr id="3" name="Content Placeholder 2">
            <a:extLst>
              <a:ext uri="{FF2B5EF4-FFF2-40B4-BE49-F238E27FC236}">
                <a16:creationId xmlns:a16="http://schemas.microsoft.com/office/drawing/2014/main" id="{0E5CECAB-257E-4D20-A38C-9E4C5E449B1C}"/>
              </a:ext>
            </a:extLst>
          </p:cNvPr>
          <p:cNvSpPr>
            <a:spLocks noGrp="1"/>
          </p:cNvSpPr>
          <p:nvPr>
            <p:ph sz="half" idx="1"/>
          </p:nvPr>
        </p:nvSpPr>
        <p:spPr>
          <a:xfrm>
            <a:off x="715383" y="2332384"/>
            <a:ext cx="4015643" cy="3640714"/>
          </a:xfrm>
        </p:spPr>
        <p:txBody>
          <a:bodyPr>
            <a:normAutofit lnSpcReduction="10000"/>
          </a:bodyPr>
          <a:lstStyle/>
          <a:p>
            <a:pPr algn="just"/>
            <a:r>
              <a:rPr lang="en-US" sz="1600" b="1" dirty="0">
                <a:latin typeface="Abadi Extra Light" panose="020B0204020104020204" pitchFamily="34" charset="0"/>
              </a:rPr>
              <a:t>Age:</a:t>
            </a:r>
          </a:p>
          <a:p>
            <a:pPr lvl="1" algn="just"/>
            <a:r>
              <a:rPr lang="en-US" sz="1400" dirty="0">
                <a:latin typeface="Abadi Extra Light" panose="020B0204020104020204" pitchFamily="34" charset="0"/>
              </a:rPr>
              <a:t>Age of the patient at admission</a:t>
            </a:r>
          </a:p>
          <a:p>
            <a:pPr algn="just"/>
            <a:r>
              <a:rPr lang="en-US" sz="1600" b="1" dirty="0">
                <a:latin typeface="Abadi Extra Light" panose="020B0204020104020204" pitchFamily="34" charset="0"/>
              </a:rPr>
              <a:t>BMI:</a:t>
            </a:r>
          </a:p>
          <a:p>
            <a:pPr lvl="1" algn="just"/>
            <a:r>
              <a:rPr lang="en-US" sz="1400" dirty="0">
                <a:latin typeface="Abadi Extra Light" panose="020B0204020104020204" pitchFamily="34" charset="0"/>
              </a:rPr>
              <a:t>This refers to the body mass index of patient</a:t>
            </a:r>
          </a:p>
          <a:p>
            <a:pPr algn="just"/>
            <a:r>
              <a:rPr lang="en-US" sz="1600" b="1" dirty="0">
                <a:latin typeface="Abadi Extra Light" panose="020B0204020104020204" pitchFamily="34" charset="0"/>
              </a:rPr>
              <a:t>Ethnicity:</a:t>
            </a:r>
          </a:p>
          <a:p>
            <a:pPr lvl="1" algn="just"/>
            <a:r>
              <a:rPr lang="en-US" sz="1400" dirty="0">
                <a:latin typeface="Abadi Extra Light" panose="020B0204020104020204" pitchFamily="34" charset="0"/>
              </a:rPr>
              <a:t>Used to determine the culture of the patient</a:t>
            </a:r>
          </a:p>
          <a:p>
            <a:pPr algn="just"/>
            <a:r>
              <a:rPr lang="en-US" sz="1600" b="1" dirty="0">
                <a:latin typeface="Abadi Extra Light" panose="020B0204020104020204" pitchFamily="34" charset="0"/>
              </a:rPr>
              <a:t>Gender:</a:t>
            </a:r>
          </a:p>
          <a:p>
            <a:pPr lvl="1" algn="just"/>
            <a:r>
              <a:rPr lang="en-US" sz="1400" dirty="0">
                <a:latin typeface="Abadi Extra Light" panose="020B0204020104020204" pitchFamily="34" charset="0"/>
              </a:rPr>
              <a:t>The sex of the patient</a:t>
            </a:r>
          </a:p>
          <a:p>
            <a:pPr algn="just"/>
            <a:r>
              <a:rPr lang="en-US" sz="1600" b="1" dirty="0">
                <a:latin typeface="Abadi Extra Light" panose="020B0204020104020204" pitchFamily="34" charset="0"/>
              </a:rPr>
              <a:t>Height:</a:t>
            </a:r>
          </a:p>
          <a:p>
            <a:pPr lvl="1" algn="just"/>
            <a:r>
              <a:rPr lang="en-US" sz="1400" dirty="0">
                <a:latin typeface="Abadi Extra Light" panose="020B0204020104020204" pitchFamily="34" charset="0"/>
              </a:rPr>
              <a:t>Height of the patient</a:t>
            </a:r>
          </a:p>
          <a:p>
            <a:pPr algn="just"/>
            <a:endParaRPr lang="en-US" dirty="0"/>
          </a:p>
        </p:txBody>
      </p:sp>
      <p:sp>
        <p:nvSpPr>
          <p:cNvPr id="4" name="Content Placeholder 3">
            <a:extLst>
              <a:ext uri="{FF2B5EF4-FFF2-40B4-BE49-F238E27FC236}">
                <a16:creationId xmlns:a16="http://schemas.microsoft.com/office/drawing/2014/main" id="{375EC08F-1F21-4C9A-A566-646B09195A5E}"/>
              </a:ext>
            </a:extLst>
          </p:cNvPr>
          <p:cNvSpPr>
            <a:spLocks noGrp="1"/>
          </p:cNvSpPr>
          <p:nvPr>
            <p:ph sz="half" idx="2"/>
          </p:nvPr>
        </p:nvSpPr>
        <p:spPr>
          <a:xfrm>
            <a:off x="5128591" y="2332384"/>
            <a:ext cx="6263309" cy="3640714"/>
          </a:xfrm>
        </p:spPr>
        <p:txBody>
          <a:bodyPr>
            <a:normAutofit lnSpcReduction="10000"/>
          </a:bodyPr>
          <a:lstStyle/>
          <a:p>
            <a:pPr algn="just"/>
            <a:r>
              <a:rPr lang="en-US" sz="1600" b="1" dirty="0">
                <a:latin typeface="Abadi Extra Light" panose="020B0204020104020204" pitchFamily="34" charset="0"/>
              </a:rPr>
              <a:t>APACHE Measurements:</a:t>
            </a:r>
          </a:p>
          <a:p>
            <a:pPr lvl="1" algn="just"/>
            <a:r>
              <a:rPr lang="en-US" sz="1400" dirty="0">
                <a:latin typeface="Abadi Extra Light" panose="020B0204020104020204" pitchFamily="34" charset="0"/>
              </a:rPr>
              <a:t>Apache 2j, III diagnosis scores, Apache heart, incubated, map, temperature, GCS verbal, motor, and eyes scores</a:t>
            </a:r>
          </a:p>
          <a:p>
            <a:pPr algn="just"/>
            <a:r>
              <a:rPr lang="en-US" sz="1600" b="1" dirty="0">
                <a:latin typeface="Abadi Extra Light" panose="020B0204020104020204" pitchFamily="34" charset="0"/>
              </a:rPr>
              <a:t>Vital Signs:</a:t>
            </a:r>
          </a:p>
          <a:p>
            <a:pPr lvl="1" algn="just"/>
            <a:r>
              <a:rPr lang="en-US" sz="1400" dirty="0">
                <a:latin typeface="Abadi Extra Light" panose="020B0204020104020204" pitchFamily="34" charset="0"/>
              </a:rPr>
              <a:t>Systolic and diastolic Blood pressure measured invasively and non-invasively</a:t>
            </a:r>
          </a:p>
          <a:p>
            <a:pPr lvl="1" algn="just"/>
            <a:r>
              <a:rPr lang="en-US" sz="1400" dirty="0">
                <a:latin typeface="Abadi Extra Light" panose="020B0204020104020204" pitchFamily="34" charset="0"/>
              </a:rPr>
              <a:t>Maximum and minimum heart rate, respiratory rate, spo2 level, potassium, glucose</a:t>
            </a:r>
          </a:p>
          <a:p>
            <a:pPr algn="just"/>
            <a:r>
              <a:rPr lang="en-US" sz="1600" b="1" dirty="0">
                <a:latin typeface="Abadi Extra Light" panose="020B0204020104020204" pitchFamily="34" charset="0"/>
              </a:rPr>
              <a:t>Other Ailments:</a:t>
            </a:r>
          </a:p>
          <a:p>
            <a:pPr lvl="1" algn="just"/>
            <a:r>
              <a:rPr lang="en-US" sz="1400" dirty="0">
                <a:latin typeface="Abadi Extra Light" panose="020B0204020104020204" pitchFamily="34" charset="0"/>
              </a:rPr>
              <a:t>This shows whether the patient has any other ailments like aids, diabetes, cirrhosis, hepatic failure, leukemia, lymphoma, solid tumor carcinoma, and if patient was on immunosuppressants</a:t>
            </a:r>
            <a:endParaRPr lang="en-US" dirty="0"/>
          </a:p>
        </p:txBody>
      </p:sp>
      <p:sp>
        <p:nvSpPr>
          <p:cNvPr id="5" name="TextBox 4">
            <a:extLst>
              <a:ext uri="{FF2B5EF4-FFF2-40B4-BE49-F238E27FC236}">
                <a16:creationId xmlns:a16="http://schemas.microsoft.com/office/drawing/2014/main" id="{B9C74BBC-C827-49F9-A82A-53393CDCB4F5}"/>
              </a:ext>
            </a:extLst>
          </p:cNvPr>
          <p:cNvSpPr txBox="1"/>
          <p:nvPr/>
        </p:nvSpPr>
        <p:spPr>
          <a:xfrm>
            <a:off x="2010152" y="1794504"/>
            <a:ext cx="8019295" cy="369332"/>
          </a:xfrm>
          <a:prstGeom prst="rect">
            <a:avLst/>
          </a:prstGeom>
          <a:noFill/>
        </p:spPr>
        <p:txBody>
          <a:bodyPr wrap="square" rtlCol="0">
            <a:spAutoFit/>
          </a:bodyPr>
          <a:lstStyle/>
          <a:p>
            <a:r>
              <a:rPr lang="en-US" dirty="0">
                <a:latin typeface="Abadi Extra Light" panose="020B0204020104020204" pitchFamily="34" charset="0"/>
              </a:rPr>
              <a:t>The dataset was sourced from Kaggle : </a:t>
            </a:r>
            <a:r>
              <a:rPr lang="en-US" dirty="0">
                <a:latin typeface="Abadi Extra Light" panose="020B0204020104020204" pitchFamily="34" charset="0"/>
                <a:hlinkClick r:id="rId2"/>
              </a:rPr>
              <a:t>https://www.kaggle.com/mitishaagarwal/patient</a:t>
            </a:r>
            <a:endParaRPr lang="en-IN" dirty="0"/>
          </a:p>
        </p:txBody>
      </p:sp>
    </p:spTree>
    <p:extLst>
      <p:ext uri="{BB962C8B-B14F-4D97-AF65-F5344CB8AC3E}">
        <p14:creationId xmlns:p14="http://schemas.microsoft.com/office/powerpoint/2010/main" val="64524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F9BD4-BC60-45B8-917A-2F6AFA4C3DDC}"/>
              </a:ext>
            </a:extLst>
          </p:cNvPr>
          <p:cNvSpPr>
            <a:spLocks noGrp="1"/>
          </p:cNvSpPr>
          <p:nvPr>
            <p:ph type="title"/>
          </p:nvPr>
        </p:nvSpPr>
        <p:spPr>
          <a:xfrm>
            <a:off x="700088" y="909637"/>
            <a:ext cx="6852004" cy="1362073"/>
          </a:xfrm>
        </p:spPr>
        <p:txBody>
          <a:bodyPr vert="horz" lIns="91440" tIns="45720" rIns="91440" bIns="45720" rtlCol="0">
            <a:normAutofit/>
          </a:bodyPr>
          <a:lstStyle/>
          <a:p>
            <a:r>
              <a:rPr lang="en-US" dirty="0"/>
              <a:t>Data preprocessing</a:t>
            </a:r>
          </a:p>
        </p:txBody>
      </p:sp>
      <p:cxnSp>
        <p:nvCxnSpPr>
          <p:cNvPr id="27" name="Straight Connector 26">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ED0C905B-63C7-466E-8AA1-77376492ABB8}"/>
              </a:ext>
            </a:extLst>
          </p:cNvPr>
          <p:cNvSpPr>
            <a:spLocks noGrp="1"/>
          </p:cNvSpPr>
          <p:nvPr>
            <p:ph idx="1"/>
          </p:nvPr>
        </p:nvSpPr>
        <p:spPr>
          <a:xfrm>
            <a:off x="700088" y="1974576"/>
            <a:ext cx="10691812" cy="3855007"/>
          </a:xfrm>
        </p:spPr>
        <p:txBody>
          <a:bodyPr>
            <a:normAutofit/>
          </a:bodyPr>
          <a:lstStyle/>
          <a:p>
            <a:pPr algn="just"/>
            <a:r>
              <a:rPr lang="en-US" dirty="0">
                <a:latin typeface="Abadi Extra Light" panose="020B0204020104020204" pitchFamily="34" charset="0"/>
              </a:rPr>
              <a:t>The dataset contains 85 variables and 91712 rows.. Column “Unnamed:83” only consists of null values so it was removed.</a:t>
            </a:r>
          </a:p>
          <a:p>
            <a:pPr algn="just"/>
            <a:r>
              <a:rPr lang="en-US" dirty="0">
                <a:latin typeface="Abadi Extra Light" panose="020B0204020104020204" pitchFamily="34" charset="0"/>
              </a:rPr>
              <a:t>Variables like ‘</a:t>
            </a:r>
            <a:r>
              <a:rPr lang="en-US" dirty="0" err="1">
                <a:latin typeface="Abadi Extra Light" panose="020B0204020104020204" pitchFamily="34" charset="0"/>
              </a:rPr>
              <a:t>patient_id</a:t>
            </a:r>
            <a:r>
              <a:rPr lang="en-US" dirty="0">
                <a:latin typeface="Abadi Extra Light" panose="020B0204020104020204" pitchFamily="34" charset="0"/>
              </a:rPr>
              <a:t>’, '</a:t>
            </a:r>
            <a:r>
              <a:rPr lang="en-US" dirty="0" err="1">
                <a:latin typeface="Abadi Extra Light" panose="020B0204020104020204" pitchFamily="34" charset="0"/>
              </a:rPr>
              <a:t>encounter_id</a:t>
            </a:r>
            <a:r>
              <a:rPr lang="en-US" dirty="0">
                <a:latin typeface="Abadi Extra Light" panose="020B0204020104020204" pitchFamily="34" charset="0"/>
              </a:rPr>
              <a:t>’, ‘</a:t>
            </a:r>
            <a:r>
              <a:rPr lang="en-US" dirty="0" err="1">
                <a:latin typeface="Abadi Extra Light" panose="020B0204020104020204" pitchFamily="34" charset="0"/>
              </a:rPr>
              <a:t>patient_id</a:t>
            </a:r>
            <a:r>
              <a:rPr lang="en-US" dirty="0">
                <a:latin typeface="Abadi Extra Light" panose="020B0204020104020204" pitchFamily="34" charset="0"/>
              </a:rPr>
              <a:t>’, '</a:t>
            </a:r>
            <a:r>
              <a:rPr lang="en-US" dirty="0" err="1">
                <a:latin typeface="Abadi Extra Light" panose="020B0204020104020204" pitchFamily="34" charset="0"/>
              </a:rPr>
              <a:t>hospital_id</a:t>
            </a:r>
            <a:r>
              <a:rPr lang="en-US" dirty="0">
                <a:latin typeface="Abadi Extra Light" panose="020B0204020104020204" pitchFamily="34" charset="0"/>
              </a:rPr>
              <a:t>', '</a:t>
            </a:r>
            <a:r>
              <a:rPr lang="en-US" dirty="0" err="1">
                <a:latin typeface="Abadi Extra Light" panose="020B0204020104020204" pitchFamily="34" charset="0"/>
              </a:rPr>
              <a:t>ice_admit_source</a:t>
            </a:r>
            <a:r>
              <a:rPr lang="en-US" dirty="0">
                <a:latin typeface="Abadi Extra Light" panose="020B0204020104020204" pitchFamily="34" charset="0"/>
              </a:rPr>
              <a:t>',’ icu_id’,'</a:t>
            </a:r>
            <a:r>
              <a:rPr lang="en-US" dirty="0" err="1">
                <a:latin typeface="Abadi Extra Light" panose="020B0204020104020204" pitchFamily="34" charset="0"/>
              </a:rPr>
              <a:t>icu_type</a:t>
            </a:r>
            <a:r>
              <a:rPr lang="en-US" dirty="0">
                <a:latin typeface="Abadi Extra Light" panose="020B0204020104020204" pitchFamily="34" charset="0"/>
              </a:rPr>
              <a:t>’ and '</a:t>
            </a:r>
            <a:r>
              <a:rPr lang="en-US" dirty="0" err="1">
                <a:latin typeface="Abadi Extra Light" panose="020B0204020104020204" pitchFamily="34" charset="0"/>
              </a:rPr>
              <a:t>icu_stay_type</a:t>
            </a:r>
            <a:r>
              <a:rPr lang="en-US" dirty="0">
                <a:latin typeface="Abadi Extra Light" panose="020B0204020104020204" pitchFamily="34" charset="0"/>
              </a:rPr>
              <a:t>’ are redundant and not constructive in building the model.</a:t>
            </a:r>
          </a:p>
          <a:p>
            <a:pPr algn="just"/>
            <a:r>
              <a:rPr lang="en-US" dirty="0">
                <a:latin typeface="Abadi Extra Light" panose="020B0204020104020204" pitchFamily="34" charset="0"/>
              </a:rPr>
              <a:t> We dropped rows with more than 8 null values in it since imputation of too many variables is not desirable</a:t>
            </a:r>
          </a:p>
          <a:p>
            <a:pPr algn="just"/>
            <a:r>
              <a:rPr lang="en-US" dirty="0">
                <a:latin typeface="Abadi Extra Light" panose="020B0204020104020204" pitchFamily="34" charset="0"/>
              </a:rPr>
              <a:t>After doing all the above operation we ended up with 77 columns with 85996 records. Out of the 77 variables, 55 are numerical and 22 are categorical variables</a:t>
            </a:r>
          </a:p>
        </p:txBody>
      </p:sp>
      <p:cxnSp>
        <p:nvCxnSpPr>
          <p:cNvPr id="29" name="Straight Connector 28">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8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78716-9BC6-4AD9-8A24-05C0794981CE}"/>
              </a:ext>
            </a:extLst>
          </p:cNvPr>
          <p:cNvSpPr>
            <a:spLocks noGrp="1"/>
          </p:cNvSpPr>
          <p:nvPr>
            <p:ph type="title"/>
          </p:nvPr>
        </p:nvSpPr>
        <p:spPr>
          <a:xfrm>
            <a:off x="669852" y="870596"/>
            <a:ext cx="3027505" cy="2830211"/>
          </a:xfrm>
        </p:spPr>
        <p:txBody>
          <a:bodyPr vert="horz" lIns="91440" tIns="45720" rIns="91440" bIns="45720" rtlCol="0" anchor="t">
            <a:noAutofit/>
          </a:bodyPr>
          <a:lstStyle/>
          <a:p>
            <a:r>
              <a:rPr lang="en-US" sz="3600" dirty="0" err="1"/>
              <a:t>Corr</a:t>
            </a:r>
            <a:r>
              <a:rPr lang="en-US" sz="3600" dirty="0"/>
              <a:t> plot to show correlation</a:t>
            </a:r>
          </a:p>
        </p:txBody>
      </p:sp>
      <p:sp>
        <p:nvSpPr>
          <p:cNvPr id="3" name="Content Placeholder 2">
            <a:extLst>
              <a:ext uri="{FF2B5EF4-FFF2-40B4-BE49-F238E27FC236}">
                <a16:creationId xmlns:a16="http://schemas.microsoft.com/office/drawing/2014/main" id="{54157DB3-D6B9-4B88-A8A3-2A4619F6B8CD}"/>
              </a:ext>
            </a:extLst>
          </p:cNvPr>
          <p:cNvSpPr>
            <a:spLocks noGrp="1"/>
          </p:cNvSpPr>
          <p:nvPr>
            <p:ph idx="1"/>
          </p:nvPr>
        </p:nvSpPr>
        <p:spPr>
          <a:xfrm>
            <a:off x="753415" y="2782961"/>
            <a:ext cx="2811420" cy="2830199"/>
          </a:xfrm>
        </p:spPr>
        <p:txBody>
          <a:bodyPr vert="horz" lIns="91440" tIns="45720" rIns="91440" bIns="45720" rtlCol="0" anchor="b">
            <a:normAutofit lnSpcReduction="10000"/>
          </a:bodyPr>
          <a:lstStyle/>
          <a:p>
            <a:pPr marL="0" indent="0" algn="just">
              <a:lnSpc>
                <a:spcPct val="110000"/>
              </a:lnSpc>
              <a:buNone/>
            </a:pPr>
            <a:r>
              <a:rPr lang="en-US" sz="1700" dirty="0">
                <a:latin typeface="Abadi Extra Light" panose="020B0204020104020204" pitchFamily="34" charset="0"/>
              </a:rPr>
              <a:t>Showing the correlation between various numerical values in the data frame. , the blood pressure columns are the columns with the most correlation between them since there are multiple ways to measure a person’s blood pressure but ultimately, they all yield similar results.</a:t>
            </a:r>
          </a:p>
        </p:txBody>
      </p:sp>
      <p:cxnSp>
        <p:nvCxnSpPr>
          <p:cNvPr id="3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2.jpg">
            <a:extLst>
              <a:ext uri="{FF2B5EF4-FFF2-40B4-BE49-F238E27FC236}">
                <a16:creationId xmlns:a16="http://schemas.microsoft.com/office/drawing/2014/main" id="{9CF8E8F5-DB22-4FF3-B96A-C78D495C0C3B}"/>
              </a:ext>
            </a:extLst>
          </p:cNvPr>
          <p:cNvPicPr/>
          <p:nvPr/>
        </p:nvPicPr>
        <p:blipFill>
          <a:blip r:embed="rId2"/>
          <a:srcRect/>
          <a:stretch>
            <a:fillRect/>
          </a:stretch>
        </p:blipFill>
        <p:spPr>
          <a:xfrm>
            <a:off x="3780920" y="967410"/>
            <a:ext cx="7684169" cy="4713237"/>
          </a:xfrm>
          <a:prstGeom prst="rect">
            <a:avLst/>
          </a:prstGeom>
          <a:ln/>
        </p:spPr>
      </p:pic>
    </p:spTree>
    <p:extLst>
      <p:ext uri="{BB962C8B-B14F-4D97-AF65-F5344CB8AC3E}">
        <p14:creationId xmlns:p14="http://schemas.microsoft.com/office/powerpoint/2010/main" val="33528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E0D90-33D5-4A14-BD40-EAE43BB69C9B}"/>
              </a:ext>
            </a:extLst>
          </p:cNvPr>
          <p:cNvSpPr>
            <a:spLocks noGrp="1"/>
          </p:cNvSpPr>
          <p:nvPr>
            <p:ph type="title"/>
          </p:nvPr>
        </p:nvSpPr>
        <p:spPr>
          <a:xfrm>
            <a:off x="695325" y="929273"/>
            <a:ext cx="4685058" cy="1456118"/>
          </a:xfrm>
        </p:spPr>
        <p:txBody>
          <a:bodyPr>
            <a:normAutofit/>
          </a:bodyPr>
          <a:lstStyle/>
          <a:p>
            <a:pPr>
              <a:lnSpc>
                <a:spcPct val="90000"/>
              </a:lnSpc>
            </a:pPr>
            <a:r>
              <a:rPr lang="en-US" sz="2800" dirty="0"/>
              <a:t>Pie chart depicting number  of good bad male female</a:t>
            </a:r>
          </a:p>
        </p:txBody>
      </p:sp>
      <p:cxnSp>
        <p:nvCxnSpPr>
          <p:cNvPr id="50" name="Straight Connector 4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ontent Placeholder 7">
            <a:extLst>
              <a:ext uri="{FF2B5EF4-FFF2-40B4-BE49-F238E27FC236}">
                <a16:creationId xmlns:a16="http://schemas.microsoft.com/office/drawing/2014/main" id="{EFC511B0-E651-48FA-BE67-7B661BBB7718}"/>
              </a:ext>
            </a:extLst>
          </p:cNvPr>
          <p:cNvSpPr>
            <a:spLocks noGrp="1"/>
          </p:cNvSpPr>
          <p:nvPr>
            <p:ph idx="1"/>
          </p:nvPr>
        </p:nvSpPr>
        <p:spPr>
          <a:xfrm>
            <a:off x="695324" y="2385391"/>
            <a:ext cx="4936849" cy="3824909"/>
          </a:xfrm>
        </p:spPr>
        <p:txBody>
          <a:bodyPr>
            <a:noAutofit/>
          </a:bodyPr>
          <a:lstStyle/>
          <a:p>
            <a:pPr marL="60325" marR="513715" indent="-6350" algn="just">
              <a:lnSpc>
                <a:spcPct val="150000"/>
              </a:lnSpc>
              <a:spcAft>
                <a:spcPts val="775"/>
              </a:spcAft>
            </a:pPr>
            <a:r>
              <a:rPr lang="en-US" sz="1600" dirty="0">
                <a:solidFill>
                  <a:srgbClr val="282828"/>
                </a:solidFill>
                <a:effectLst/>
                <a:latin typeface="Abadi Extra Light" panose="020B0204020104020204" pitchFamily="34" charset="0"/>
                <a:ea typeface="Calibri" panose="020F0502020204030204" pitchFamily="34" charset="0"/>
              </a:rPr>
              <a:t>The height of patients in case of both survivors and non survivors is about same so the effect of the height of a person doesn’t have an impact on the survival outcome. With respect to age of a patient, as expected the older a patient is the more the chances of the patient not surviving when struck with any ailments.</a:t>
            </a:r>
            <a:endParaRPr lang="en-IN" sz="1600" dirty="0">
              <a:solidFill>
                <a:srgbClr val="000000"/>
              </a:solidFill>
              <a:effectLst/>
              <a:latin typeface="Abadi Extra Light" panose="020B0204020104020204" pitchFamily="34" charset="0"/>
              <a:ea typeface="Calibri" panose="020F0502020204030204" pitchFamily="34" charset="0"/>
            </a:endParaRPr>
          </a:p>
          <a:p>
            <a:pPr marL="60325" marR="513715" indent="-6350" algn="just">
              <a:lnSpc>
                <a:spcPct val="150000"/>
              </a:lnSpc>
              <a:spcAft>
                <a:spcPts val="775"/>
              </a:spcAft>
            </a:pPr>
            <a:r>
              <a:rPr lang="en-US" sz="1600" dirty="0">
                <a:solidFill>
                  <a:srgbClr val="282828"/>
                </a:solidFill>
                <a:effectLst/>
                <a:latin typeface="Abadi Extra Light" panose="020B0204020104020204" pitchFamily="34" charset="0"/>
                <a:ea typeface="Calibri" panose="020F0502020204030204" pitchFamily="34" charset="0"/>
              </a:rPr>
              <a:t>Surprisingly, when it comes to weight and body mass index, the opposite of what is expected is seen, the median weight and </a:t>
            </a:r>
            <a:r>
              <a:rPr lang="en-US" sz="1600" dirty="0" err="1">
                <a:solidFill>
                  <a:srgbClr val="282828"/>
                </a:solidFill>
                <a:effectLst/>
                <a:latin typeface="Abadi Extra Light" panose="020B0204020104020204" pitchFamily="34" charset="0"/>
                <a:ea typeface="Calibri" panose="020F0502020204030204" pitchFamily="34" charset="0"/>
              </a:rPr>
              <a:t>bmi</a:t>
            </a:r>
            <a:r>
              <a:rPr lang="en-US" sz="1600" dirty="0">
                <a:solidFill>
                  <a:srgbClr val="282828"/>
                </a:solidFill>
                <a:effectLst/>
                <a:latin typeface="Abadi Extra Light" panose="020B0204020104020204" pitchFamily="34" charset="0"/>
                <a:ea typeface="Calibri" panose="020F0502020204030204" pitchFamily="34" charset="0"/>
              </a:rPr>
              <a:t> of non survivors is lower than the survivors. </a:t>
            </a:r>
            <a:endParaRPr lang="en-US" sz="1600" dirty="0">
              <a:latin typeface="Abadi Extra Light" panose="020B0204020104020204" pitchFamily="34" charset="0"/>
            </a:endParaRPr>
          </a:p>
        </p:txBody>
      </p:sp>
      <p:pic>
        <p:nvPicPr>
          <p:cNvPr id="3" name="Picture 2">
            <a:extLst>
              <a:ext uri="{FF2B5EF4-FFF2-40B4-BE49-F238E27FC236}">
                <a16:creationId xmlns:a16="http://schemas.microsoft.com/office/drawing/2014/main" id="{E1AFA8E9-63AC-4B8A-A93E-FFF0E0E2808F}"/>
              </a:ext>
            </a:extLst>
          </p:cNvPr>
          <p:cNvPicPr>
            <a:picLocks noChangeAspect="1"/>
          </p:cNvPicPr>
          <p:nvPr/>
        </p:nvPicPr>
        <p:blipFill>
          <a:blip r:embed="rId2"/>
          <a:stretch>
            <a:fillRect/>
          </a:stretch>
        </p:blipFill>
        <p:spPr>
          <a:xfrm>
            <a:off x="5910470" y="505714"/>
            <a:ext cx="5586205" cy="5846571"/>
          </a:xfrm>
          <a:prstGeom prst="rect">
            <a:avLst/>
          </a:prstGeom>
        </p:spPr>
      </p:pic>
    </p:spTree>
    <p:extLst>
      <p:ext uri="{BB962C8B-B14F-4D97-AF65-F5344CB8AC3E}">
        <p14:creationId xmlns:p14="http://schemas.microsoft.com/office/powerpoint/2010/main" val="11299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E9534-3A7F-4C6E-9B8C-68EE4A546A5F}"/>
              </a:ext>
            </a:extLst>
          </p:cNvPr>
          <p:cNvSpPr>
            <a:spLocks noGrp="1"/>
          </p:cNvSpPr>
          <p:nvPr>
            <p:ph type="title"/>
          </p:nvPr>
        </p:nvSpPr>
        <p:spPr>
          <a:xfrm>
            <a:off x="695325" y="897753"/>
            <a:ext cx="3635046" cy="1575391"/>
          </a:xfrm>
        </p:spPr>
        <p:txBody>
          <a:bodyPr>
            <a:normAutofit/>
          </a:bodyPr>
          <a:lstStyle/>
          <a:p>
            <a:r>
              <a:rPr lang="en-US" sz="4400" dirty="0"/>
              <a:t>Histogram</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F938CC-676B-43DF-B538-69E82E242CD5}"/>
              </a:ext>
            </a:extLst>
          </p:cNvPr>
          <p:cNvSpPr>
            <a:spLocks noGrp="1"/>
          </p:cNvSpPr>
          <p:nvPr>
            <p:ph idx="1"/>
          </p:nvPr>
        </p:nvSpPr>
        <p:spPr>
          <a:xfrm>
            <a:off x="4028662" y="723901"/>
            <a:ext cx="7363238" cy="1575392"/>
          </a:xfrm>
        </p:spPr>
        <p:txBody>
          <a:bodyPr>
            <a:normAutofit/>
          </a:bodyPr>
          <a:lstStyle/>
          <a:p>
            <a:pPr algn="just"/>
            <a:r>
              <a:rPr lang="en-US" sz="1800" dirty="0">
                <a:latin typeface="Abadi Extra Light" panose="020B0204020104020204" pitchFamily="34" charset="0"/>
                <a:ea typeface="Cambria" panose="02040503050406030204" pitchFamily="18" charset="0"/>
                <a:cs typeface="Times New Roman" panose="02020603050405020304" pitchFamily="18" charset="0"/>
              </a:rPr>
              <a:t>The ratio of males to females in the dataset is about 54:46 but the graph of the number of deaths vs the age and gender of the patient shows the number of female patients not surviving is more</a:t>
            </a:r>
            <a:endParaRPr lang="en-US" dirty="0">
              <a:latin typeface="Abadi Extra Light" panose="020B0204020104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2E97FA3-5189-4FFE-A373-4FFD17020543}"/>
              </a:ext>
            </a:extLst>
          </p:cNvPr>
          <p:cNvPicPr>
            <a:picLocks noChangeAspect="1"/>
          </p:cNvPicPr>
          <p:nvPr/>
        </p:nvPicPr>
        <p:blipFill>
          <a:blip r:embed="rId2"/>
          <a:stretch>
            <a:fillRect/>
          </a:stretch>
        </p:blipFill>
        <p:spPr>
          <a:xfrm>
            <a:off x="1121381" y="1824728"/>
            <a:ext cx="9949237" cy="4875084"/>
          </a:xfrm>
          <a:prstGeom prst="rect">
            <a:avLst/>
          </a:prstGeom>
        </p:spPr>
      </p:pic>
    </p:spTree>
    <p:extLst>
      <p:ext uri="{BB962C8B-B14F-4D97-AF65-F5344CB8AC3E}">
        <p14:creationId xmlns:p14="http://schemas.microsoft.com/office/powerpoint/2010/main" val="291893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C7F04-CAD8-44D6-9950-01AF183DF103}"/>
              </a:ext>
            </a:extLst>
          </p:cNvPr>
          <p:cNvSpPr>
            <a:spLocks noGrp="1"/>
          </p:cNvSpPr>
          <p:nvPr>
            <p:ph type="title"/>
          </p:nvPr>
        </p:nvSpPr>
        <p:spPr>
          <a:xfrm>
            <a:off x="695325" y="897753"/>
            <a:ext cx="3635046" cy="1575391"/>
          </a:xfrm>
        </p:spPr>
        <p:txBody>
          <a:bodyPr>
            <a:normAutofit/>
          </a:bodyPr>
          <a:lstStyle/>
          <a:p>
            <a:r>
              <a:rPr lang="en-US" dirty="0"/>
              <a:t>LINE plot </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37B673-1687-4011-AA7E-9F887149D6C0}"/>
              </a:ext>
            </a:extLst>
          </p:cNvPr>
          <p:cNvSpPr>
            <a:spLocks noGrp="1"/>
          </p:cNvSpPr>
          <p:nvPr>
            <p:ph idx="1"/>
          </p:nvPr>
        </p:nvSpPr>
        <p:spPr>
          <a:xfrm>
            <a:off x="3750241" y="723901"/>
            <a:ext cx="7383784" cy="1242672"/>
          </a:xfrm>
        </p:spPr>
        <p:txBody>
          <a:bodyPr>
            <a:normAutofit/>
          </a:bodyPr>
          <a:lstStyle/>
          <a:p>
            <a:pPr algn="just"/>
            <a:r>
              <a:rPr lang="en-US" dirty="0">
                <a:latin typeface="Abadi Extra Light" panose="020B0204020104020204" pitchFamily="34" charset="0"/>
                <a:cs typeface="Times New Roman" panose="02020603050405020304" pitchFamily="18" charset="0"/>
              </a:rPr>
              <a:t>Although the number of males surviving is more overall the average number of non survivors vs age shows an almost equal distribution at almost every age.</a:t>
            </a:r>
          </a:p>
        </p:txBody>
      </p:sp>
      <p:pic>
        <p:nvPicPr>
          <p:cNvPr id="5" name="Picture 4">
            <a:extLst>
              <a:ext uri="{FF2B5EF4-FFF2-40B4-BE49-F238E27FC236}">
                <a16:creationId xmlns:a16="http://schemas.microsoft.com/office/drawing/2014/main" id="{728A1E57-F80E-4D9E-ADA2-99F0021C70F8}"/>
              </a:ext>
            </a:extLst>
          </p:cNvPr>
          <p:cNvPicPr>
            <a:picLocks noChangeAspect="1"/>
          </p:cNvPicPr>
          <p:nvPr/>
        </p:nvPicPr>
        <p:blipFill>
          <a:blip r:embed="rId2"/>
          <a:stretch>
            <a:fillRect/>
          </a:stretch>
        </p:blipFill>
        <p:spPr>
          <a:xfrm>
            <a:off x="1619250" y="1966572"/>
            <a:ext cx="8590850" cy="4347596"/>
          </a:xfrm>
          <a:prstGeom prst="rect">
            <a:avLst/>
          </a:prstGeom>
        </p:spPr>
      </p:pic>
    </p:spTree>
    <p:extLst>
      <p:ext uri="{BB962C8B-B14F-4D97-AF65-F5344CB8AC3E}">
        <p14:creationId xmlns:p14="http://schemas.microsoft.com/office/powerpoint/2010/main" val="347567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DATA Mining tasks</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fontScale="92500" lnSpcReduction="20000"/>
          </a:bodyPr>
          <a:lstStyle/>
          <a:p>
            <a:pPr algn="just"/>
            <a:r>
              <a:rPr lang="en-US" dirty="0"/>
              <a:t>For implementing data mining models, we first need to remove the null values. For this we used KNN Imputer after running KNN Classifier to determine the best k value to use for the imputer.</a:t>
            </a:r>
          </a:p>
          <a:p>
            <a:pPr algn="just"/>
            <a:r>
              <a:rPr lang="en-US" dirty="0"/>
              <a:t>To implement distance-based models, we removed the columns that are highly correlated with each other linearly. We ended up dropping 23 columns to do this and implement regression models.</a:t>
            </a:r>
          </a:p>
          <a:p>
            <a:pPr algn="just"/>
            <a:r>
              <a:rPr lang="en-US" dirty="0"/>
              <a:t>We split both the feature and outcome data into testing data and training data in a 1:3 split (25% testing data and 75% training data). The split data has 68784 rows in the training set and 22929 rows in the testing set.</a:t>
            </a:r>
          </a:p>
          <a:p>
            <a:pPr algn="just"/>
            <a:r>
              <a:rPr lang="en-US" dirty="0"/>
              <a:t>After splitting the data, we encoded the categorical variables (Ethnicity, Gender, Apache_3j_bodysystem, Apache_2_bodysystem) which contained text data while the other variables were already in numerical form.</a:t>
            </a:r>
            <a:endParaRPr lang="en-US" dirty="0">
              <a:latin typeface="Abadi Extra Light" panose="020B0204020104020204" pitchFamily="34" charset="0"/>
            </a:endParaRPr>
          </a:p>
        </p:txBody>
      </p:sp>
    </p:spTree>
    <p:extLst>
      <p:ext uri="{BB962C8B-B14F-4D97-AF65-F5344CB8AC3E}">
        <p14:creationId xmlns:p14="http://schemas.microsoft.com/office/powerpoint/2010/main" val="3541514833"/>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432"/>
      </a:dk2>
      <a:lt2>
        <a:srgbClr val="E2E5E8"/>
      </a:lt2>
      <a:accent1>
        <a:srgbClr val="D38F3D"/>
      </a:accent1>
      <a:accent2>
        <a:srgbClr val="ABA626"/>
      </a:accent2>
      <a:accent3>
        <a:srgbClr val="81B133"/>
      </a:accent3>
      <a:accent4>
        <a:srgbClr val="46B929"/>
      </a:accent4>
      <a:accent5>
        <a:srgbClr val="35BA52"/>
      </a:accent5>
      <a:accent6>
        <a:srgbClr val="28B581"/>
      </a:accent6>
      <a:hlink>
        <a:srgbClr val="3F79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26CC8497B1744A8BA71DAABF069E6" ma:contentTypeVersion="3" ma:contentTypeDescription="Create a new document." ma:contentTypeScope="" ma:versionID="7602d492ad536bb77d15ef4d332e111f">
  <xsd:schema xmlns:xsd="http://www.w3.org/2001/XMLSchema" xmlns:xs="http://www.w3.org/2001/XMLSchema" xmlns:p="http://schemas.microsoft.com/office/2006/metadata/properties" xmlns:ns3="b0f44e4b-82e2-4987-b31e-e4fb0fe8ee6d" targetNamespace="http://schemas.microsoft.com/office/2006/metadata/properties" ma:root="true" ma:fieldsID="90d4dfd2a3b4384a0fa4add2c6f0e3c8" ns3:_="">
    <xsd:import namespace="b0f44e4b-82e2-4987-b31e-e4fb0fe8ee6d"/>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f44e4b-82e2-4987-b31e-e4fb0fe8ee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BE209C-5346-4870-98FC-53C5F848E8FB}">
  <ds:schemaRefs>
    <ds:schemaRef ds:uri="http://schemas.microsoft.com/office/2006/metadata/properties"/>
    <ds:schemaRef ds:uri="http://www.w3.org/XML/1998/namespace"/>
    <ds:schemaRef ds:uri="b0f44e4b-82e2-4987-b31e-e4fb0fe8ee6d"/>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6E4D6CD-2AC7-4D1C-9B63-F226CBAE47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f44e4b-82e2-4987-b31e-e4fb0fe8ee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8653C7-3868-431D-9A84-122CAF889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1235</TotalTime>
  <Words>2039</Words>
  <Application>Microsoft Office PowerPoint</Application>
  <PresentationFormat>Widescreen</PresentationFormat>
  <Paragraphs>164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Abadi Extra Light</vt:lpstr>
      <vt:lpstr>Arial</vt:lpstr>
      <vt:lpstr>Calibri</vt:lpstr>
      <vt:lpstr>Calisto MT</vt:lpstr>
      <vt:lpstr>Lato Extended</vt:lpstr>
      <vt:lpstr>Univers Condensed</vt:lpstr>
      <vt:lpstr>ChronicleVTI</vt:lpstr>
      <vt:lpstr>Project</vt:lpstr>
      <vt:lpstr>OBJECTIVE</vt:lpstr>
      <vt:lpstr>Data  SOURCE &amp; Description</vt:lpstr>
      <vt:lpstr>Data preprocessing</vt:lpstr>
      <vt:lpstr>Corr plot to show correlation</vt:lpstr>
      <vt:lpstr>Pie chart depicting number  of good bad male female</vt:lpstr>
      <vt:lpstr>Histogram</vt:lpstr>
      <vt:lpstr>LINE plot </vt:lpstr>
      <vt:lpstr>DATA Mining tasks</vt:lpstr>
      <vt:lpstr>DATA MINING tasks (CONTD) </vt:lpstr>
      <vt:lpstr>Data mining models</vt:lpstr>
      <vt:lpstr>Logistic regression</vt:lpstr>
      <vt:lpstr>Performance evaluation</vt:lpstr>
      <vt:lpstr>Evaluation metrics</vt:lpstr>
      <vt:lpstr>Naïve bayes classifier</vt:lpstr>
      <vt:lpstr>Performance evaluation</vt:lpstr>
      <vt:lpstr>Evaluation metrics</vt:lpstr>
      <vt:lpstr>Gradient boosting</vt:lpstr>
      <vt:lpstr>Performance evaluation</vt:lpstr>
      <vt:lpstr>Evaluation metrics</vt:lpstr>
      <vt:lpstr>Neural networks</vt:lpstr>
      <vt:lpstr>Performance evaluation</vt:lpstr>
      <vt:lpstr>PROJECT RESULTS</vt:lpstr>
      <vt:lpstr>Impact of project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- 1</dc:title>
  <dc:creator>Mantravadi Sairam</dc:creator>
  <cp:lastModifiedBy>Rohith Kanakagiri</cp:lastModifiedBy>
  <cp:revision>23</cp:revision>
  <dcterms:created xsi:type="dcterms:W3CDTF">2021-09-11T18:22:57Z</dcterms:created>
  <dcterms:modified xsi:type="dcterms:W3CDTF">2022-04-26T02:10:43Z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0x01010002C26CC8497B1744A8BA71DAABF069E6</vt:lpwstr>
  </property>
</Properties>
</file>