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2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 Ray" initials="RR" lastIdx="2" clrIdx="0">
    <p:extLst>
      <p:ext uri="{19B8F6BF-5375-455C-9EA6-DF929625EA0E}">
        <p15:presenceInfo xmlns:p15="http://schemas.microsoft.com/office/powerpoint/2012/main" userId="ffdd0b2103e139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62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38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19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5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9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85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4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6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4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00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1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3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03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6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7FD6-3846-46DD-AA15-F8C299EC2CBF}" type="datetimeFigureOut">
              <a:rPr lang="en-IN" smtClean="0"/>
              <a:t>19-04-2022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E1D-A3F7-4D5B-ACD6-3027127600B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274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7064-F05F-445F-BB0E-2B9E1318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165" y="35169"/>
            <a:ext cx="8607670" cy="1679330"/>
          </a:xfrm>
        </p:spPr>
        <p:txBody>
          <a:bodyPr>
            <a:normAutofit/>
          </a:bodyPr>
          <a:lstStyle/>
          <a:p>
            <a:r>
              <a:rPr lang="en-US" sz="4400" dirty="0"/>
              <a:t>Blood Bank Management 				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EDDE-DF47-4461-948B-9902B31D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19" y="2115671"/>
            <a:ext cx="5871881" cy="22770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Made By: Group-1</a:t>
            </a:r>
          </a:p>
          <a:p>
            <a:r>
              <a:rPr lang="en-US" dirty="0"/>
              <a:t>Guided By: Prof. Sourav Mandal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Rohan Srivastava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Bhabani Sankar Mishra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Rohit 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Ayush A. Jogania</a:t>
            </a:r>
          </a:p>
        </p:txBody>
      </p:sp>
    </p:spTree>
    <p:extLst>
      <p:ext uri="{BB962C8B-B14F-4D97-AF65-F5344CB8AC3E}">
        <p14:creationId xmlns:p14="http://schemas.microsoft.com/office/powerpoint/2010/main" val="84659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E98C-A561-4315-A13E-58D2536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To Be a member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54B2-60A3-4B13-A3D4-9092DB9BF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52" y="2209783"/>
            <a:ext cx="5494496" cy="348264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83396A-09B8-478F-A248-394EBA9B6221}"/>
              </a:ext>
            </a:extLst>
          </p:cNvPr>
          <p:cNvCxnSpPr/>
          <p:nvPr/>
        </p:nvCxnSpPr>
        <p:spPr>
          <a:xfrm flipH="1" flipV="1">
            <a:off x="6365631" y="5187462"/>
            <a:ext cx="685800" cy="25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4CFCB-E843-46E2-875B-B29869D75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4" y="1640011"/>
            <a:ext cx="9393371" cy="44618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DC93A-1715-43F0-8EE3-D2A4FEF9A949}"/>
              </a:ext>
            </a:extLst>
          </p:cNvPr>
          <p:cNvSpPr txBox="1"/>
          <p:nvPr/>
        </p:nvSpPr>
        <p:spPr>
          <a:xfrm>
            <a:off x="1019908" y="958360"/>
            <a:ext cx="501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Details To Join :</a:t>
            </a:r>
            <a:endParaRPr lang="en-IN" sz="20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3143-1CC3-4C44-BEAB-7D82CB3F7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518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Our Members :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 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9E7B0-2177-45A3-BD11-8E07B8880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-349" b="9983"/>
          <a:stretch/>
        </p:blipFill>
        <p:spPr>
          <a:xfrm>
            <a:off x="1848849" y="1533548"/>
            <a:ext cx="8494301" cy="50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D9260-985E-4E50-A84E-00AEDF963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94" y="1802424"/>
            <a:ext cx="9083611" cy="466871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BA1808-2565-4172-8B4F-DE077F2946C9}"/>
              </a:ext>
            </a:extLst>
          </p:cNvPr>
          <p:cNvCxnSpPr>
            <a:cxnSpLocks/>
          </p:cNvCxnSpPr>
          <p:nvPr/>
        </p:nvCxnSpPr>
        <p:spPr>
          <a:xfrm flipH="1" flipV="1">
            <a:off x="7587761" y="2011269"/>
            <a:ext cx="375140" cy="67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193428-F27D-422A-82DB-365FD3B9FE12}"/>
              </a:ext>
            </a:extLst>
          </p:cNvPr>
          <p:cNvSpPr txBox="1"/>
          <p:nvPr/>
        </p:nvSpPr>
        <p:spPr>
          <a:xfrm>
            <a:off x="1372333" y="1108563"/>
            <a:ext cx="313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FF00"/>
                </a:solidFill>
              </a:rPr>
              <a:t>To Join us :</a:t>
            </a:r>
            <a:endParaRPr lang="en-IN" sz="28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6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2BA7-BD09-4300-AF78-8879B481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1007599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Filling The Details :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B5B5E-100F-43AB-9B7A-BE903A8F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26" y="1730828"/>
            <a:ext cx="10341547" cy="49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6C65-647E-4875-B7F8-460D00FC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62" y="409722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Option for Checking Availability :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EBD99-7BC9-4F19-AE2B-7EDFED65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2" y="1197013"/>
            <a:ext cx="10937275" cy="52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7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F5C9-9C71-4DFB-8B9C-764E5358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2073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Example of Available Donors </a:t>
            </a:r>
            <a:r>
              <a:rPr lang="en-IN" b="1" u="sng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endParaRPr lang="en-US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5A884-9B1E-4B91-8676-424EB0F7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5291"/>
            <a:ext cx="10058400" cy="5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6A98-7592-4CF4-AACD-39928022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5262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Example of Showing Results :</a:t>
            </a:r>
          </a:p>
          <a:p>
            <a:pPr marL="0" indent="0">
              <a:buNone/>
            </a:pPr>
            <a:endParaRPr lang="en-IN" sz="2400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75A53-9641-4851-9176-8E235575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0" y="1473506"/>
            <a:ext cx="10868820" cy="47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DC7-8B1B-4C01-AF81-0E46817E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5" y="14524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Backend</a:t>
            </a:r>
            <a:endParaRPr lang="en-IN" sz="36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8C25-B1AB-4DDB-96F6-17F5BB5A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748871"/>
            <a:ext cx="10153650" cy="34148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4DB2B-A8B4-4D8F-8090-BEEE7D3EF696}"/>
              </a:ext>
            </a:extLst>
          </p:cNvPr>
          <p:cNvSpPr txBox="1"/>
          <p:nvPr/>
        </p:nvSpPr>
        <p:spPr>
          <a:xfrm>
            <a:off x="1019175" y="1192741"/>
            <a:ext cx="4848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Creating a Database and inserting tables :</a:t>
            </a:r>
          </a:p>
          <a:p>
            <a:endParaRPr lang="en-US" sz="2000" b="1" u="sng" dirty="0"/>
          </a:p>
          <a:p>
            <a:r>
              <a:rPr lang="en-US" sz="2000" b="1" dirty="0"/>
              <a:t>Database Name- donor</a:t>
            </a:r>
          </a:p>
        </p:txBody>
      </p:sp>
    </p:spTree>
    <p:extLst>
      <p:ext uri="{BB962C8B-B14F-4D97-AF65-F5344CB8AC3E}">
        <p14:creationId xmlns:p14="http://schemas.microsoft.com/office/powerpoint/2010/main" val="283544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0F89-D47D-4FF4-B69E-FF34BF95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75876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Input Data in donors table :</a:t>
            </a: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E614D-6E56-4759-9A91-30991838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07" y="1527722"/>
            <a:ext cx="8888393" cy="5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05A5-C0EF-499F-A97F-A58BE966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Front End</a:t>
            </a:r>
            <a:endParaRPr lang="en-IN" sz="44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2D7D-CED7-426B-A89E-440FD2C2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	Login Page: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63070-609B-431C-8EC0-6DB49EEA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7" y="2297095"/>
            <a:ext cx="8255979" cy="39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5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84FB-8391-4066-91DD-2B523D61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991" y="72390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Showing all data of the donors table :</a:t>
            </a: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563B2-E32E-4276-981E-8CF959C4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60" y="1540371"/>
            <a:ext cx="9346880" cy="45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C1C1-0DDB-4038-8426-334BCDB5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75628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Input Data in employees table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796A1-6868-42A5-91D5-55B1698F0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1379839"/>
            <a:ext cx="9953625" cy="47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2350-0024-4822-B67D-2C71DBD4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97959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Showing all data of the employees table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33291-627C-4981-8149-CFFA8B6D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1720727"/>
            <a:ext cx="9772650" cy="48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DF69-0F01-4B6F-9595-0535D6FB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106002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Input Data in users table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5E6FF-AEDB-4C31-B277-3D69D0C4F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38" y="1727199"/>
            <a:ext cx="9333324" cy="39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0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7940-1546-40ED-98D4-FA94F5DE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849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Showing all data of the users table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8BB1-4BD0-4AB6-ACCA-F28884AD0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9" y="1783579"/>
            <a:ext cx="9233602" cy="4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488860-DCDB-4B01-B870-338BF10B3791}"/>
              </a:ext>
            </a:extLst>
          </p:cNvPr>
          <p:cNvSpPr txBox="1"/>
          <p:nvPr/>
        </p:nvSpPr>
        <p:spPr>
          <a:xfrm>
            <a:off x="218614" y="841862"/>
            <a:ext cx="54951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Errors In Login Page: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C8D09-F724-46E1-876B-9F5F810E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7"/>
          <a:stretch/>
        </p:blipFill>
        <p:spPr>
          <a:xfrm>
            <a:off x="218614" y="2134536"/>
            <a:ext cx="3688373" cy="2588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1FE79-ED42-4CAC-ABB9-E0A66413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96"/>
          <a:stretch/>
        </p:blipFill>
        <p:spPr>
          <a:xfrm>
            <a:off x="4168154" y="2134537"/>
            <a:ext cx="3688374" cy="2588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0558B-ED19-48AC-B28A-4DD78327CE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65"/>
          <a:stretch/>
        </p:blipFill>
        <p:spPr>
          <a:xfrm>
            <a:off x="8113303" y="2134537"/>
            <a:ext cx="3826651" cy="25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0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E3C6-373A-4AE9-AF38-258D1457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747345"/>
            <a:ext cx="10820400" cy="380706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After Login</a:t>
            </a:r>
            <a:r>
              <a:rPr lang="en-US" dirty="0"/>
              <a:t>: 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89406-6F00-4609-AC45-8E2EDC4F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79" y="1310053"/>
            <a:ext cx="9548039" cy="48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2B4A-7864-4662-9A2D-E7E18AC2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3721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Searching blood:</a:t>
            </a:r>
          </a:p>
          <a:p>
            <a:r>
              <a:rPr lang="en-US" b="1" u="sng" dirty="0"/>
              <a:t>By City :</a:t>
            </a:r>
          </a:p>
          <a:p>
            <a:pPr marL="0" indent="0">
              <a:buNone/>
            </a:pPr>
            <a:r>
              <a:rPr lang="en-US" b="1" u="sng" dirty="0"/>
              <a:t>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4BAFD-2721-4BEE-9A8F-25D9691D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860263"/>
            <a:ext cx="10553700" cy="3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B8D-9D91-477A-9D5D-2FA5A748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59424"/>
            <a:ext cx="10820400" cy="43785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Searching blood:</a:t>
            </a:r>
          </a:p>
          <a:p>
            <a:r>
              <a:rPr lang="en-US" b="1" u="sng" dirty="0"/>
              <a:t>By blood group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A165E-2B10-4E03-96FF-79EBE5C2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6" y="1922518"/>
            <a:ext cx="10981407" cy="41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03F-06C5-43C3-885C-829D6F6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00100"/>
            <a:ext cx="10820400" cy="480939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Donor’s info after chosen :</a:t>
            </a:r>
          </a:p>
          <a:p>
            <a:pPr marL="0" indent="0">
              <a:buNone/>
            </a:pPr>
            <a:endParaRPr lang="en-US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A693A-EF06-499B-A2CB-461FCF98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5" y="1423577"/>
            <a:ext cx="10477309" cy="463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EA16-F756-49E1-B9A8-A970B275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971" y="-169077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highlight>
                  <a:srgbClr val="FFFF00"/>
                </a:highlight>
              </a:rPr>
              <a:t>For New Donors</a:t>
            </a:r>
            <a:endParaRPr lang="en-IN" sz="3200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EE4B-B177-419E-833D-FCC3723A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84543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Donor’s Basic Info :</a:t>
            </a:r>
          </a:p>
          <a:p>
            <a:pPr marL="0" indent="0">
              <a:buNone/>
            </a:pPr>
            <a:r>
              <a:rPr lang="en-US" b="1" u="sng" dirty="0"/>
              <a:t>     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65B69-D3D3-4A67-BB5A-FDC05410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87" y="1540676"/>
            <a:ext cx="95105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A64C-B682-4BDA-B5CB-D4506CD8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220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Donor’s Medical Info :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FFFF00"/>
                </a:solidFill>
              </a:rPr>
              <a:t>     </a:t>
            </a:r>
            <a:endParaRPr lang="en-IN" sz="2400" b="1" u="sng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6EFB4-004B-4654-B2AF-DC96AF124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8" y="1409538"/>
            <a:ext cx="9470084" cy="49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28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176</TotalTime>
  <Words>166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Blood Bank Management     System</vt:lpstr>
      <vt:lpstr>Front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New Donors</vt:lpstr>
      <vt:lpstr>PowerPoint Presentation</vt:lpstr>
      <vt:lpstr>To Be a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    System</dc:title>
  <dc:creator>Rohit Ray</dc:creator>
  <cp:lastModifiedBy>Rohit Ray</cp:lastModifiedBy>
  <cp:revision>1</cp:revision>
  <dcterms:created xsi:type="dcterms:W3CDTF">2022-04-19T12:27:44Z</dcterms:created>
  <dcterms:modified xsi:type="dcterms:W3CDTF">2022-04-19T15:24:42Z</dcterms:modified>
</cp:coreProperties>
</file>