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Falta um slide da arquitetura (high-level)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e01242ebf_6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e01242ebf_6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e01242ebf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e01242ebf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stakeholders</a:t>
            </a:r>
            <a:b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plataformas de veículos aéreos não-tripulados (UAVs ou drones aéreos) são cada vez mais alvo de grande atenção devido à sua versatilidade quer em tarefas de lazer como em tarefas de vigilância e recolha de dados pelas forças de segurança. No âmbito de vários projetos de investigação que integram drones, comunicação, e imagem, tem sido desenvolvida uma infraestrutura TIC (Tecnologias da Informação e Comunicação) que possibilita um conjunto inovador de serviços e aplicações suportadas por drones aéreos. Alguns dos cenários reais considerados para a infraestrutura incluem: (1) monitorização e apoio em situações de emergência e catástrofes naturais, como incêndios florestais e terramotos; (2) patrulha de áreas urbanas e apoio a forças da autoridade; (3) aplicações turísticas como o live-streaming de vídeo de drones a percorrer locais de interesse.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A infraestrutura desenvolvida suporta o controlo, através de uma base de operações, de frotas de drones aéreos, permitindo a execução de missões de forma autónoma. As missões multi-drone permitem o controlo de múltiplos drones que executam tarefas variadas como parte de uma missão central. Num projeto anterior, foi melhorada a rede de comunicações formada pelos drones através de novas tecnologias de comunicação, como o LoRa e o ITS-G5. Estas tecnologias foram testadas ao nível do seu funcionamento, mas não foram integrados sensores que permitam fazer uso das mesmas.</a:t>
            </a:r>
            <a:endParaRPr sz="14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c9515997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4c9515997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Gonçalo -&gt; Dúvida -&gt; Custo da ligação dos sensores é um problema também?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-&gt;não há possibilidade (não tem a ver com o custo) de ter os sensores ligados a um edificio em muitos cenários de que podemos falar (ria, parque, agricultura(campos GRANDES)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plataformas de veículos aéreos não-tripulados (UAVs ou drones aéreos) são cada vez mais alvo de grande atenção devido à sua versatilidade quer em tarefas de lazer como em tarefas de vigilância e recolha de dados pelas forças de segurança. No âmbito de vários projetos de investigação que integram drones, comunicação, e imagem, tem sido desenvolvida uma infraestrutura TIC (Tecnologias da Informação e Comunicação) que possibilita um conjunto inovador de serviços e aplicações suportadas por drones aéreos. Alguns dos cenários reais considerados para a infraestrutura incluem: (1) monitorização e apoio em situações de emergência e catástrofes naturais, como incêndios florestais e terramotos; (2) patrulha de áreas urbanas e apoio a forças da autoridade; (3) aplicações turísticas como o live-streaming de vídeo de drones a percorrer locais de interesse.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A infraestrutura desenvolvida suporta o controlo, através de uma base de operações, de frotas de drones aéreos, permitindo a execução de missões de forma autónoma. As missões multi-drone permitem o controlo de múltiplos drones que executam tarefas variadas como parte de uma missão central. Num projeto anterior, foi melhorada a rede de comunicações formada pelos drones através de novas tecnologias de comunicação, como o LoRa e o ITS-G5. Estas tecnologias foram testadas ao nível do seu funcionamento, mas não foram integrados sensores que permitam fazer uso das mesmas.</a:t>
            </a:r>
            <a:endParaRPr sz="14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e01242ebf_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e01242ebf_6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O objetivo deste projeto é poder construir cenários que integram sensores externos aos drones e em campo aberto, como sensores ambientais, câmeras de vídeo, lidars, e que permitam a recolha de informação destes sensores através das tecnologias de comunicação já integradas.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Desta forma, este trabalho tem 2 áreas principais: a integração de novos sensores e a recolha dos seus dados, escolhendo a tecnologia que mais se adequa, das diferentes tecnologias disponíveis, tanto de acordo com os sensores como a sua localização; o desenvolvimento de uma plataforma que permita recolher e processar os dados de sensores, podendo ter de integrar e configurar mecanismos de deteção de objetos, com as câmeras e os lidares, apresentando-os da melhor forma na plataforma.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 validação dos resultados será feita em ambiente laboratorial e no campus da UA.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6e01242ebf_6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6e01242ebf_6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Testar conectividade de cada tecnologia de comunicação presente/funcional nas placas com a base de dados. Paralelamente, estudar como cada uma dessas tecnologias funciona e para que cenários são mais adequadas.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Numa fase seguinte, integrar sensores na placa, ou seja, desenvolver uma forma de tornar possível a comunicação entre a placa e o sensor.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De seguida, é necessário enviar estes dados obtidos através do sensor para a base de dados no IT. Recebendo estes dados, posteriormente é necessário desenvolver uma plataforma onde seja possível a respetiva visualização.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Por ultimo, integrar nos drones a possibilidade de executar missoes.</a:t>
            </a:r>
            <a:br>
              <a:rPr lang="pt-BR"/>
            </a:b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6e01242ebf_6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6e01242ebf_6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76d2b557e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76d2b557e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6e01242ebf_6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6e01242ebf_6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personalizado">
  <p:cSld name="AUTOLAYOU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 b="1" dirty="0"/>
              <a:t>Nirapad Udaan </a:t>
            </a:r>
            <a:br>
              <a:rPr lang="pt-BR" sz="3020" b="1" dirty="0"/>
            </a:br>
            <a:r>
              <a:rPr lang="pt-BR" sz="3020" b="1" dirty="0"/>
              <a:t>A Drone For Road Traffic Monitoring</a:t>
            </a:r>
            <a:endParaRPr sz="3020" b="1" dirty="0"/>
          </a:p>
        </p:txBody>
      </p:sp>
      <p:sp>
        <p:nvSpPr>
          <p:cNvPr id="137" name="Google Shape;137;p14"/>
          <p:cNvSpPr txBox="1">
            <a:spLocks noGrp="1"/>
          </p:cNvSpPr>
          <p:nvPr>
            <p:ph type="subTitle" idx="1"/>
          </p:nvPr>
        </p:nvSpPr>
        <p:spPr>
          <a:xfrm>
            <a:off x="3628825" y="4573883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em Engenharia de Computadores e Informática - LECI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Departamento de Electrónica Telecomunicações e Informática, Universidade de Aveiro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209550" y="159800"/>
            <a:ext cx="74622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00" b="1"/>
              <a:t>Meet the Team!</a:t>
            </a:r>
            <a:endParaRPr sz="2400" b="1"/>
          </a:p>
        </p:txBody>
      </p:sp>
      <p:sp>
        <p:nvSpPr>
          <p:cNvPr id="144" name="Google Shape;144;p15"/>
          <p:cNvSpPr txBox="1"/>
          <p:nvPr/>
        </p:nvSpPr>
        <p:spPr>
          <a:xfrm>
            <a:off x="522975" y="4439475"/>
            <a:ext cx="26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Calibri"/>
                <a:ea typeface="Calibri"/>
                <a:cs typeface="Calibri"/>
                <a:sym typeface="Calibri"/>
              </a:rPr>
              <a:t>Rohan Srivastava</a:t>
            </a: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,Developer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3469349" y="4439475"/>
            <a:ext cx="251437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Calibri"/>
                <a:ea typeface="Calibri"/>
                <a:cs typeface="Calibri"/>
                <a:sym typeface="Calibri"/>
              </a:rPr>
              <a:t>Saksham Kumar Jha</a:t>
            </a: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, Developer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6199712" y="4439475"/>
            <a:ext cx="242992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Calibri"/>
                <a:ea typeface="Calibri"/>
                <a:cs typeface="Calibri"/>
                <a:sym typeface="Calibri"/>
              </a:rPr>
              <a:t>Sribananda Panda</a:t>
            </a: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, Developer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3469350" y="2371650"/>
            <a:ext cx="220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Calibri"/>
                <a:ea typeface="Calibri"/>
                <a:cs typeface="Calibri"/>
                <a:sym typeface="Calibri"/>
              </a:rPr>
              <a:t>Aniket Mishra</a:t>
            </a: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, Developer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6199724" y="2356938"/>
            <a:ext cx="242992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Calibri"/>
                <a:ea typeface="Calibri"/>
                <a:cs typeface="Calibri"/>
                <a:sym typeface="Calibri"/>
              </a:rPr>
              <a:t>Chiranjit Behuria</a:t>
            </a: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, Developer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441850" y="2356925"/>
            <a:ext cx="27996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Calibri"/>
                <a:ea typeface="Calibri"/>
                <a:cs typeface="Calibri"/>
                <a:sym typeface="Calibri"/>
              </a:rPr>
              <a:t>Devendra Kumar Yadav</a:t>
            </a: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, Supervisor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656D32-908B-A925-2324-5995D19BF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92" y="757975"/>
            <a:ext cx="1598976" cy="1598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E61AE7-410E-5105-34BF-9FC550B27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324" y="704026"/>
            <a:ext cx="1653150" cy="165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BC8142-CD65-11D6-E864-D1A106C16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392" y="2700338"/>
            <a:ext cx="1598975" cy="1738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4E31FF-D2E7-B700-5A3A-9D7F99795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2495" y="2840353"/>
            <a:ext cx="1598977" cy="15989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BE3AD9-8575-2703-09F7-767F09AF43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5186" y="2798758"/>
            <a:ext cx="1598976" cy="15989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7A102D-0890-127E-693B-DA2BC41DD5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1011" y="716341"/>
            <a:ext cx="1653151" cy="16775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>
            <a:spLocks noGrp="1"/>
          </p:cNvSpPr>
          <p:nvPr>
            <p:ph type="title" idx="4294967295"/>
          </p:nvPr>
        </p:nvSpPr>
        <p:spPr>
          <a:xfrm>
            <a:off x="551100" y="3690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Context</a:t>
            </a:r>
            <a:endParaRPr b="1"/>
          </a:p>
        </p:txBody>
      </p:sp>
      <p:sp>
        <p:nvSpPr>
          <p:cNvPr id="160" name="Google Shape;160;p16"/>
          <p:cNvSpPr txBox="1">
            <a:spLocks noGrp="1"/>
          </p:cNvSpPr>
          <p:nvPr>
            <p:ph type="body" idx="1"/>
          </p:nvPr>
        </p:nvSpPr>
        <p:spPr>
          <a:xfrm>
            <a:off x="384650" y="1087500"/>
            <a:ext cx="4244100" cy="33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527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pt-BR" sz="1207" b="1"/>
              <a:t>UAVs or drones are increasingly the target of attention due to their versatility in recreational activities and data collection in real situations.</a:t>
            </a:r>
            <a:endParaRPr sz="1207" b="1"/>
          </a:p>
          <a:p>
            <a:pPr marL="457200" lvl="0" indent="-30527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pt-BR" sz="1207" b="1"/>
              <a:t>In virtue of various research projects, there is an ongoing development of an infrastructure that allows for the creation of services and applications that use UAVs.</a:t>
            </a:r>
            <a:endParaRPr sz="1207" b="1"/>
          </a:p>
          <a:p>
            <a:pPr marL="457200" lvl="0" indent="-30527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pt-BR" sz="1207" b="1"/>
              <a:t>The current infrastructure supports the control of UAV fleets for the execution of autonomous missions.</a:t>
            </a:r>
            <a:endParaRPr sz="1207" b="1"/>
          </a:p>
          <a:p>
            <a:pPr marL="457200" lvl="0" indent="-30527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pt-BR" sz="1207" b="1"/>
              <a:t>It is possible to define in a script which UAVs will be used and which tasks each will perform; they can work independently or collaborate to achieve the same goal.</a:t>
            </a:r>
            <a:endParaRPr sz="1207" b="1"/>
          </a:p>
        </p:txBody>
      </p:sp>
      <p:sp>
        <p:nvSpPr>
          <p:cNvPr id="161" name="Google Shape;161;p16"/>
          <p:cNvSpPr txBox="1">
            <a:spLocks noGrp="1"/>
          </p:cNvSpPr>
          <p:nvPr>
            <p:ph type="body" idx="4294967295"/>
          </p:nvPr>
        </p:nvSpPr>
        <p:spPr>
          <a:xfrm>
            <a:off x="4628750" y="3425275"/>
            <a:ext cx="3849300" cy="13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7" b="1"/>
          </a:p>
          <a:p>
            <a:pPr marL="457200" lvl="0" indent="-305276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pt-BR" sz="1207" b="1"/>
              <a:t>During these missions the UAVs will also send back data relative to itself and their attached sensors, or data from sensors in the field.</a:t>
            </a:r>
            <a:endParaRPr sz="1400" b="1"/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126" y="369050"/>
            <a:ext cx="2634551" cy="351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Problems</a:t>
            </a:r>
            <a:endParaRPr b="1"/>
          </a:p>
        </p:txBody>
      </p:sp>
      <p:sp>
        <p:nvSpPr>
          <p:cNvPr id="175" name="Google Shape;175;p18"/>
          <p:cNvSpPr txBox="1">
            <a:spLocks noGrp="1"/>
          </p:cNvSpPr>
          <p:nvPr>
            <p:ph type="body" idx="1"/>
          </p:nvPr>
        </p:nvSpPr>
        <p:spPr>
          <a:xfrm>
            <a:off x="703950" y="1544000"/>
            <a:ext cx="3709200" cy="28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Although the communication technologies used by the infrastructure have been tested, they were tested individually and with no real sensors.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There is no user-friendly interface to process and analyse sensor data in real time.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156" y="408588"/>
            <a:ext cx="3244743" cy="432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230475" y="411049"/>
            <a:ext cx="47187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/>
              <a:t>Goals</a:t>
            </a:r>
            <a:endParaRPr sz="4000" b="1"/>
          </a:p>
        </p:txBody>
      </p:sp>
      <p:sp>
        <p:nvSpPr>
          <p:cNvPr id="182" name="Google Shape;182;p19"/>
          <p:cNvSpPr txBox="1">
            <a:spLocks noGrp="1"/>
          </p:cNvSpPr>
          <p:nvPr>
            <p:ph type="body" idx="4294967295"/>
          </p:nvPr>
        </p:nvSpPr>
        <p:spPr>
          <a:xfrm>
            <a:off x="727750" y="1295150"/>
            <a:ext cx="3635100" cy="31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24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pt-BR" sz="1320" b="1"/>
              <a:t>The integration of new sensors, from environmental to video-based sensors, and the collection of their data in real-time</a:t>
            </a:r>
            <a:endParaRPr sz="1320" b="1"/>
          </a:p>
          <a:p>
            <a:pPr marL="457200" lvl="0" indent="-3124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pt-BR" sz="1320" b="1"/>
              <a:t>Make use of all available technologies and have the ability to make an intelligent choice of their use based on the different sensors/traffic</a:t>
            </a:r>
            <a:endParaRPr sz="1320" b="1"/>
          </a:p>
          <a:p>
            <a:pPr marL="457200" lvl="0" indent="-3124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pt-BR" sz="1320" b="1"/>
              <a:t>Develop a platform that allows collecting, processing and analyse sensor data in real-time</a:t>
            </a:r>
            <a:endParaRPr sz="1320" b="1"/>
          </a:p>
          <a:p>
            <a:pPr marL="457200" lvl="0" indent="-3124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pt-BR" sz="1320" b="1"/>
              <a:t>Plan a set of missions to test the developed work.</a:t>
            </a:r>
            <a:endParaRPr sz="132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110"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325" y="1295138"/>
            <a:ext cx="4253100" cy="292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Tasks</a:t>
            </a:r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 b="1"/>
              <a:t>Test the communication technologies at hand</a:t>
            </a:r>
            <a:endParaRPr b="1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◆"/>
            </a:pPr>
            <a:r>
              <a:rPr lang="pt-BR">
                <a:solidFill>
                  <a:schemeClr val="dk2"/>
                </a:solidFill>
              </a:rPr>
              <a:t>How does each one work</a:t>
            </a:r>
            <a:endParaRPr>
              <a:solidFill>
                <a:schemeClr val="dk2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◆"/>
            </a:pPr>
            <a:r>
              <a:rPr lang="pt-BR">
                <a:solidFill>
                  <a:schemeClr val="dk2"/>
                </a:solidFill>
              </a:rPr>
              <a:t>Which scenarios are more suitable for their use</a:t>
            </a:r>
            <a:endParaRPr>
              <a:solidFill>
                <a:schemeClr val="dk2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◆"/>
            </a:pPr>
            <a:r>
              <a:rPr lang="pt-BR">
                <a:solidFill>
                  <a:schemeClr val="dk2"/>
                </a:solidFill>
              </a:rPr>
              <a:t>How to use them simultaneously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 b="1"/>
              <a:t>Integrate sensors</a:t>
            </a:r>
            <a:endParaRPr b="1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◆"/>
            </a:pPr>
            <a:r>
              <a:rPr lang="pt-BR">
                <a:solidFill>
                  <a:schemeClr val="dk2"/>
                </a:solidFill>
              </a:rPr>
              <a:t>Make the communications between board and sensor</a:t>
            </a:r>
            <a:endParaRPr>
              <a:solidFill>
                <a:schemeClr val="dk2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◆"/>
            </a:pPr>
            <a:r>
              <a:rPr lang="pt-BR">
                <a:solidFill>
                  <a:schemeClr val="dk2"/>
                </a:solidFill>
              </a:rPr>
              <a:t>Test the technologies with the different sensors</a:t>
            </a:r>
            <a:endParaRPr>
              <a:solidFill>
                <a:schemeClr val="dk2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◆"/>
            </a:pPr>
            <a:r>
              <a:rPr lang="pt-BR">
                <a:solidFill>
                  <a:schemeClr val="dk2"/>
                </a:solidFill>
              </a:rPr>
              <a:t>Chose in real-time the best technology according to their availability, their quality while the UAVs fly, and the requirements of the services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 b="1"/>
              <a:t>Data Collection and Analysis</a:t>
            </a:r>
            <a:endParaRPr b="1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◆"/>
            </a:pPr>
            <a:r>
              <a:rPr lang="pt-BR">
                <a:solidFill>
                  <a:schemeClr val="dk2"/>
                </a:solidFill>
              </a:rPr>
              <a:t>Get the data from the sensors and store it into a database</a:t>
            </a:r>
            <a:endParaRPr>
              <a:solidFill>
                <a:schemeClr val="dk2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◆"/>
            </a:pPr>
            <a:r>
              <a:rPr lang="pt-BR">
                <a:solidFill>
                  <a:schemeClr val="dk2"/>
                </a:solidFill>
              </a:rPr>
              <a:t>Get the data as a stream and visualize in real-time</a:t>
            </a:r>
            <a:endParaRPr>
              <a:solidFill>
                <a:schemeClr val="dk2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◆"/>
            </a:pPr>
            <a:r>
              <a:rPr lang="pt-BR">
                <a:solidFill>
                  <a:schemeClr val="dk2"/>
                </a:solidFill>
              </a:rPr>
              <a:t>Create a platform for visualization of such data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 b="1"/>
              <a:t>Execute missions</a:t>
            </a:r>
            <a:endParaRPr b="1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◆"/>
            </a:pPr>
            <a:r>
              <a:rPr lang="pt-BR">
                <a:solidFill>
                  <a:schemeClr val="dk2"/>
                </a:solidFill>
              </a:rPr>
              <a:t>Plan the missions and integrate all steps end-to-end</a:t>
            </a:r>
            <a:endParaRPr>
              <a:solidFill>
                <a:schemeClr val="dk2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◆"/>
            </a:pPr>
            <a:r>
              <a:rPr lang="pt-BR">
                <a:solidFill>
                  <a:schemeClr val="dk2"/>
                </a:solidFill>
              </a:rPr>
              <a:t>Make the drones able to execute missions</a:t>
            </a:r>
            <a:endParaRPr>
              <a:solidFill>
                <a:schemeClr val="dk2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◆"/>
            </a:pPr>
            <a:r>
              <a:rPr lang="pt-BR">
                <a:solidFill>
                  <a:schemeClr val="dk2"/>
                </a:solidFill>
              </a:rPr>
              <a:t>Tests and Evaluation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>
            <a:spLocks noGrp="1"/>
          </p:cNvSpPr>
          <p:nvPr>
            <p:ph type="title"/>
          </p:nvPr>
        </p:nvSpPr>
        <p:spPr>
          <a:xfrm>
            <a:off x="258900" y="2060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Project calendar</a:t>
            </a:r>
            <a:endParaRPr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FF8F48-E72D-D113-5F02-D36F0B69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781834"/>
            <a:ext cx="7372350" cy="41556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 idx="4294967295"/>
          </p:nvPr>
        </p:nvSpPr>
        <p:spPr>
          <a:xfrm>
            <a:off x="292425" y="4280900"/>
            <a:ext cx="75057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/>
              <a:t>Architecture</a:t>
            </a:r>
            <a:endParaRPr sz="3200" b="1"/>
          </a:p>
        </p:txBody>
      </p:sp>
      <p:pic>
        <p:nvPicPr>
          <p:cNvPr id="201" name="Google Shape;201;p22"/>
          <p:cNvPicPr preferRelativeResize="0"/>
          <p:nvPr/>
        </p:nvPicPr>
        <p:blipFill rotWithShape="1">
          <a:blip r:embed="rId3">
            <a:alphaModFix/>
          </a:blip>
          <a:srcRect t="928" r="1874" b="3377"/>
          <a:stretch/>
        </p:blipFill>
        <p:spPr>
          <a:xfrm>
            <a:off x="2894613" y="586013"/>
            <a:ext cx="5579424" cy="335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203200" y="205750"/>
            <a:ext cx="4664100" cy="11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Communication Plan</a:t>
            </a:r>
            <a:endParaRPr b="1"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675" y="1921350"/>
            <a:ext cx="2023325" cy="677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013" y="3191663"/>
            <a:ext cx="1261051" cy="126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7312" y="3122025"/>
            <a:ext cx="1330700" cy="13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3950" y="1566613"/>
            <a:ext cx="1387375" cy="13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1231</Words>
  <Application>Microsoft Office PowerPoint</Application>
  <PresentationFormat>On-screen Show (16:9)</PresentationFormat>
  <Paragraphs>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Nunito</vt:lpstr>
      <vt:lpstr>Arial</vt:lpstr>
      <vt:lpstr>Shift</vt:lpstr>
      <vt:lpstr>Nirapad Udaan  A Drone For Road Traffic Monitoring</vt:lpstr>
      <vt:lpstr>Meet the Team!</vt:lpstr>
      <vt:lpstr>Context</vt:lpstr>
      <vt:lpstr>Problems</vt:lpstr>
      <vt:lpstr>Goals</vt:lpstr>
      <vt:lpstr>Tasks</vt:lpstr>
      <vt:lpstr>Project calendar</vt:lpstr>
      <vt:lpstr>Architecture</vt:lpstr>
      <vt:lpstr>Communication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Nirapad Udaan  A Drone For Road Traffic Monitoring</dc:title>
  <dc:creator>ROHAN SRIVASTAVA</dc:creator>
  <cp:lastModifiedBy>REBEL</cp:lastModifiedBy>
  <cp:revision>3</cp:revision>
  <dcterms:modified xsi:type="dcterms:W3CDTF">2023-04-24T10:00:26Z</dcterms:modified>
</cp:coreProperties>
</file>