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69" r:id="rId8"/>
    <p:sldId id="271" r:id="rId9"/>
    <p:sldId id="270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>
      <p:cViewPr>
        <p:scale>
          <a:sx n="66" d="100"/>
          <a:sy n="66" d="100"/>
        </p:scale>
        <p:origin x="2028" y="13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mputerhope.com/jargon/e/exclamation-mark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THREE.Js  Report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Rohan.S.Wankhede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2019-B-28121999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637529" cy="4462272"/>
          </a:xfrm>
        </p:spPr>
        <p:txBody>
          <a:bodyPr/>
          <a:lstStyle/>
          <a:p>
            <a:r>
              <a:rPr lang="en-US" dirty="0" smtClean="0"/>
              <a:t>Using “ ! - </a:t>
            </a:r>
            <a:r>
              <a:rPr lang="en-IN" dirty="0">
                <a:hlinkClick r:id="rId2"/>
              </a:rPr>
              <a:t>Exclamation </a:t>
            </a:r>
            <a:r>
              <a:rPr lang="en-IN" dirty="0" smtClean="0">
                <a:hlinkClick r:id="rId2"/>
              </a:rPr>
              <a:t>mark</a:t>
            </a:r>
            <a:r>
              <a:rPr lang="en-IN" dirty="0" smtClean="0"/>
              <a:t> </a:t>
            </a:r>
            <a:r>
              <a:rPr lang="en-US" dirty="0" smtClean="0"/>
              <a:t>” Key we can Create Html Syntax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07" y="296669"/>
            <a:ext cx="4355875" cy="586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89812" y="5410200"/>
            <a:ext cx="1066800" cy="53340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89812" y="762000"/>
            <a:ext cx="2057400" cy="1219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Three.js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1828800"/>
            <a:ext cx="6502400" cy="3657600"/>
          </a:xfrm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912812" y="2209800"/>
            <a:ext cx="563752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Three.js is a Library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creating 3D Graphics </a:t>
            </a:r>
          </a:p>
          <a:p>
            <a:pPr marL="0" indent="0">
              <a:buNone/>
            </a:pPr>
            <a:r>
              <a:rPr lang="en-US" dirty="0" smtClean="0"/>
              <a:t>   On web Browser /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Live server</a:t>
            </a:r>
          </a:p>
          <a:p>
            <a:r>
              <a:rPr lang="en-US" dirty="0" smtClean="0"/>
              <a:t>This is Downloaded file </a:t>
            </a:r>
          </a:p>
          <a:p>
            <a:pPr marL="0" indent="0">
              <a:buNone/>
            </a:pPr>
            <a:r>
              <a:rPr lang="en-US" dirty="0" smtClean="0"/>
              <a:t>    From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244" y="990600"/>
            <a:ext cx="5078677" cy="1420320"/>
          </a:xfrm>
        </p:spPr>
        <p:txBody>
          <a:bodyPr/>
          <a:lstStyle/>
          <a:p>
            <a:r>
              <a:rPr lang="en-US" dirty="0" smtClean="0"/>
              <a:t>I have Imported the three.js</a:t>
            </a:r>
          </a:p>
          <a:p>
            <a:pPr marL="0" indent="0">
              <a:buNone/>
            </a:pPr>
            <a:r>
              <a:rPr lang="en-US" dirty="0" smtClean="0"/>
              <a:t>   file in my project.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21" y="1088513"/>
            <a:ext cx="5078412" cy="1322407"/>
          </a:xfrm>
        </p:spPr>
      </p:pic>
      <p:sp>
        <p:nvSpPr>
          <p:cNvPr id="6" name="Rectangle 5"/>
          <p:cNvSpPr/>
          <p:nvPr/>
        </p:nvSpPr>
        <p:spPr>
          <a:xfrm>
            <a:off x="7161212" y="1600200"/>
            <a:ext cx="2514600" cy="3400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41" y="2667000"/>
            <a:ext cx="5468262" cy="373053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54895" y="3111946"/>
            <a:ext cx="4987118" cy="328558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this I used Elements of </a:t>
            </a:r>
          </a:p>
          <a:p>
            <a:pPr marL="0" indent="0">
              <a:buNone/>
            </a:pPr>
            <a:r>
              <a:rPr lang="en-US" dirty="0" smtClean="0"/>
              <a:t>    three.js  which are:</a:t>
            </a:r>
          </a:p>
          <a:p>
            <a:pPr marL="0" indent="0">
              <a:buNone/>
            </a:pPr>
            <a:r>
              <a:rPr lang="en-US" dirty="0" smtClean="0"/>
              <a:t>Renderer, Geometry, Material,</a:t>
            </a:r>
          </a:p>
          <a:p>
            <a:pPr marL="0" indent="0">
              <a:buNone/>
            </a:pPr>
            <a:r>
              <a:rPr lang="en-US" dirty="0" smtClean="0"/>
              <a:t>Scene and Camera.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ctr"/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11" name="127.0.0.1 5500 Project Rohan.Html - Personal - Microsoft​ Edge 2020-12-14 17-11-01-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7233" y="1676400"/>
            <a:ext cx="7543800" cy="42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Rohan.wankhede@adypu.edu.in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698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154</TotalTime>
  <Words>82</Words>
  <Application>Microsoft Office PowerPoint</Application>
  <PresentationFormat>Custom</PresentationFormat>
  <Paragraphs>22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THREE.Js  Report</vt:lpstr>
      <vt:lpstr>HTML SYNTAX</vt:lpstr>
      <vt:lpstr>Three.js</vt:lpstr>
      <vt:lpstr>PowerPoint Presentation</vt:lpstr>
      <vt:lpstr>Output: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  Report</dc:title>
  <dc:creator>LENOVO</dc:creator>
  <cp:lastModifiedBy>LENOVO</cp:lastModifiedBy>
  <cp:revision>8</cp:revision>
  <dcterms:created xsi:type="dcterms:W3CDTF">2020-12-14T08:23:30Z</dcterms:created>
  <dcterms:modified xsi:type="dcterms:W3CDTF">2020-12-14T11:44:13Z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