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0EC7"/>
    <a:srgbClr val="06BA4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2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C31F794-8D52-FF6C-F4EE-94792AC7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5" y="-626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AAE34DE-F265-984E-0A1F-237493134F3E}"/>
              </a:ext>
            </a:extLst>
          </p:cNvPr>
          <p:cNvSpPr txBox="1"/>
          <p:nvPr/>
        </p:nvSpPr>
        <p:spPr>
          <a:xfrm>
            <a:off x="454779" y="204410"/>
            <a:ext cx="8169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>
              <a:latin typeface="Bookman Old Style" pitchFamily="18" charset="0"/>
            </a:endParaRP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Bookman Old Style" pitchFamily="18" charset="0"/>
              </a:rPr>
              <a:t>SHRI </a:t>
            </a:r>
            <a:r>
              <a:rPr lang="en-IN" sz="2400" b="1" dirty="0" smtClean="0">
                <a:solidFill>
                  <a:srgbClr val="002060"/>
                </a:solidFill>
                <a:latin typeface="Bookman Old Style" pitchFamily="18" charset="0"/>
              </a:rPr>
              <a:t>KRISHNASWAMY</a:t>
            </a:r>
          </a:p>
          <a:p>
            <a:pPr algn="ctr"/>
            <a:r>
              <a:rPr lang="en-IN" sz="2400" b="1" dirty="0" smtClean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Bookman Old Style" pitchFamily="18" charset="0"/>
              </a:rPr>
              <a:t>COLLEGE  FOR WOMEN</a:t>
            </a:r>
            <a:endParaRPr lang="en-IN" sz="24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B6024C1-D735-667F-3F69-A7C41732D422}"/>
              </a:ext>
            </a:extLst>
          </p:cNvPr>
          <p:cNvSpPr/>
          <p:nvPr/>
        </p:nvSpPr>
        <p:spPr>
          <a:xfrm>
            <a:off x="2195736" y="1274593"/>
            <a:ext cx="520455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(Affiliated to University of Madras)</a:t>
            </a:r>
            <a:endParaRPr lang="en-US" sz="1200" b="1" dirty="0">
              <a:solidFill>
                <a:srgbClr val="00206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12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Accredited By NAAC with B+ Grade and 2(f) Status under UGC Act</a:t>
            </a:r>
          </a:p>
          <a:p>
            <a:pPr algn="ctr"/>
            <a:r>
              <a:rPr lang="en-US" sz="12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Managed by Krishnaswamy Educational Trust (Regd.)</a:t>
            </a:r>
            <a:endParaRPr lang="en-US" sz="1200" b="1" dirty="0">
              <a:solidFill>
                <a:srgbClr val="00206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11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No.48, 6</a:t>
            </a:r>
            <a:r>
              <a:rPr lang="en-US" sz="1100" b="1" i="1" baseline="30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1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Main road, AC block, Anna Nagar, Chennai-40.</a:t>
            </a:r>
            <a:endParaRPr lang="en-IN" sz="11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Picture 15" descr="C:\Documents and Settings\asad\Desktop\chairman.png">
            <a:extLst>
              <a:ext uri="{FF2B5EF4-FFF2-40B4-BE49-F238E27FC236}">
                <a16:creationId xmlns="" xmlns:a16="http://schemas.microsoft.com/office/drawing/2014/main" id="{4E762BFA-8047-9441-E5F5-02910A040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7521" y="490203"/>
            <a:ext cx="1094090" cy="89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7E84E52-12F7-48B2-42C6-DF556708C5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0863" y="0"/>
            <a:ext cx="1385149" cy="665665"/>
          </a:xfrm>
          <a:prstGeom prst="rect">
            <a:avLst/>
          </a:prstGeom>
        </p:spPr>
      </p:pic>
      <p:pic>
        <p:nvPicPr>
          <p:cNvPr id="18" name="Picture 2" descr="https://lh3.googleusercontent.com/IRWfnSuHWR7XLYd9B2-OXSXXrKa17A04hW9DfepxLMz2XDYzhh9AchA54gx0vhHWXAo54ZtQHAvpUz29msyRATdhrwDGrOGIdiDQvAn6KCkB4Gsi81nlZyV4ELiuFEJn-3rM7IOflFo--sOI0DZb7qqfkTGCz1VaD9jiSf-f5XGUvsnQSJFQ1J3iYIZtxNFLcPRCsjLhxA">
            <a:extLst>
              <a:ext uri="{FF2B5EF4-FFF2-40B4-BE49-F238E27FC236}">
                <a16:creationId xmlns="" xmlns:a16="http://schemas.microsoft.com/office/drawing/2014/main" id="{BB5BCC57-CA82-EB6D-E3D1-476FBBD5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1189" y="471289"/>
            <a:ext cx="9048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034944-DA8A-8A9D-14E2-AA7E4A1BBB65}"/>
              </a:ext>
            </a:extLst>
          </p:cNvPr>
          <p:cNvSpPr txBox="1"/>
          <p:nvPr/>
        </p:nvSpPr>
        <p:spPr>
          <a:xfrm>
            <a:off x="193011" y="2895600"/>
            <a:ext cx="86926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latin typeface="Comic Sans MS" panose="030F0702030302020204" pitchFamily="66" charset="0"/>
              </a:rPr>
              <a:t>     </a:t>
            </a:r>
            <a:r>
              <a:rPr lang="en-IN" sz="2000" b="1" dirty="0" smtClean="0">
                <a:latin typeface="Comic Sans MS" panose="030F0702030302020204" pitchFamily="66" charset="0"/>
              </a:rPr>
              <a:t>      </a:t>
            </a:r>
            <a:r>
              <a:rPr lang="en-IN" b="1" dirty="0" smtClean="0">
                <a:latin typeface="Comic Sans MS" panose="030F0702030302020204" pitchFamily="66" charset="0"/>
              </a:rPr>
              <a:t>This </a:t>
            </a:r>
            <a:r>
              <a:rPr lang="en-IN" b="1" dirty="0">
                <a:latin typeface="Comic Sans MS" panose="030F0702030302020204" pitchFamily="66" charset="0"/>
              </a:rPr>
              <a:t>is to certify </a:t>
            </a:r>
            <a:r>
              <a:rPr lang="en-IN" b="1" dirty="0" smtClean="0">
                <a:latin typeface="Comic Sans MS" panose="030F0702030302020204" pitchFamily="66" charset="0"/>
              </a:rPr>
              <a:t>that           </a:t>
            </a:r>
            <a:r>
              <a:rPr lang="en-I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ROHINI.S        </a:t>
            </a:r>
            <a:r>
              <a:rPr lang="en-I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</a:t>
            </a:r>
            <a:r>
              <a:rPr lang="en-IN" b="1" dirty="0" smtClean="0">
                <a:latin typeface="Comic Sans MS" panose="030F0702030302020204" pitchFamily="66" charset="0"/>
              </a:rPr>
              <a:t>of</a:t>
            </a:r>
            <a:endParaRPr lang="en-IN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IN" b="1" u="sng" dirty="0" smtClean="0">
                <a:latin typeface="Comic Sans MS" panose="030F0702030302020204" pitchFamily="66" charset="0"/>
              </a:rPr>
              <a:t> SHRI KRISHNASWAMY COLLEGE FOR WOMEN </a:t>
            </a:r>
            <a:r>
              <a:rPr lang="en-IN" b="1" dirty="0" smtClean="0">
                <a:latin typeface="Comic Sans MS" panose="030F0702030302020204" pitchFamily="66" charset="0"/>
              </a:rPr>
              <a:t>has </a:t>
            </a:r>
            <a:r>
              <a:rPr lang="en-IN" b="1" dirty="0">
                <a:latin typeface="Comic Sans MS" panose="030F0702030302020204" pitchFamily="66" charset="0"/>
              </a:rPr>
              <a:t>participated </a:t>
            </a:r>
            <a:r>
              <a:rPr lang="en-IN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in </a:t>
            </a:r>
            <a:r>
              <a:rPr lang="en-US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Inter-Collegiate Commerce Fest</a:t>
            </a:r>
            <a:r>
              <a:rPr lang="en-US" b="1" i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 </a:t>
            </a:r>
            <a:r>
              <a:rPr lang="en-US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FESTEMBER 2k24 </a:t>
            </a:r>
            <a:r>
              <a:rPr lang="en-US" b="1" i="1" dirty="0">
                <a:solidFill>
                  <a:srgbClr val="C00000"/>
                </a:solidFill>
                <a:latin typeface="Comic Sans MS" panose="030F0702030302020204" pitchFamily="66" charset="0"/>
              </a:rPr>
              <a:t>CONNECTION Competition </a:t>
            </a:r>
            <a:r>
              <a:rPr lang="en-US" b="1" dirty="0">
                <a:latin typeface="Comic Sans MS" panose="030F0702030302020204" pitchFamily="66" charset="0"/>
              </a:rPr>
              <a:t>conducted by IQAC &amp; Department of </a:t>
            </a:r>
            <a:r>
              <a:rPr lang="en-US" b="1" dirty="0" err="1">
                <a:latin typeface="Comic Sans MS" panose="030F0702030302020204" pitchFamily="66" charset="0"/>
              </a:rPr>
              <a:t>B.Com</a:t>
            </a:r>
            <a:r>
              <a:rPr lang="en-US" b="1" dirty="0">
                <a:latin typeface="Comic Sans MS" panose="030F0702030302020204" pitchFamily="66" charset="0"/>
              </a:rPr>
              <a:t> (ISM) and </a:t>
            </a:r>
            <a:r>
              <a:rPr lang="en-US" b="1" dirty="0" err="1">
                <a:latin typeface="Comic Sans MS" panose="030F0702030302020204" pitchFamily="66" charset="0"/>
              </a:rPr>
              <a:t>B.Com</a:t>
            </a:r>
            <a:r>
              <a:rPr lang="en-US" b="1" dirty="0">
                <a:latin typeface="Comic Sans MS" panose="030F0702030302020204" pitchFamily="66" charset="0"/>
              </a:rPr>
              <a:t> (CA) for the academic year </a:t>
            </a:r>
            <a:r>
              <a:rPr lang="en-US" b="1" dirty="0" smtClean="0">
                <a:latin typeface="Comic Sans MS" panose="030F0702030302020204" pitchFamily="66" charset="0"/>
              </a:rPr>
              <a:t>  2024-2025</a:t>
            </a:r>
            <a:r>
              <a:rPr lang="en-IN" b="1" dirty="0" smtClean="0">
                <a:latin typeface="Comic Sans MS" panose="030F0702030302020204" pitchFamily="66" charset="0"/>
              </a:rPr>
              <a:t>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377395" y="5646227"/>
            <a:ext cx="9610927" cy="941407"/>
            <a:chOff x="-69280" y="5632034"/>
            <a:chExt cx="9610927" cy="941407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6B748BAB-795A-91F3-7B2E-D5C91121A49F}"/>
                </a:ext>
              </a:extLst>
            </p:cNvPr>
            <p:cNvGrpSpPr/>
            <p:nvPr/>
          </p:nvGrpSpPr>
          <p:grpSpPr>
            <a:xfrm>
              <a:off x="-69280" y="5903078"/>
              <a:ext cx="9610927" cy="670363"/>
              <a:chOff x="-339199" y="8574602"/>
              <a:chExt cx="7271480" cy="448724"/>
            </a:xfrm>
          </p:grpSpPr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25918ED7-A0D6-63C9-29BC-427A548E298A}"/>
                  </a:ext>
                </a:extLst>
              </p:cNvPr>
              <p:cNvSpPr txBox="1"/>
              <p:nvPr/>
            </p:nvSpPr>
            <p:spPr>
              <a:xfrm>
                <a:off x="-339199" y="8590688"/>
                <a:ext cx="2631973" cy="43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99"/>
                    </a:solidFill>
                    <a:latin typeface="Berlin Sans FB Demi" pitchFamily="34" charset="0"/>
                  </a:rPr>
                  <a:t> </a:t>
                </a:r>
                <a:r>
                  <a:rPr lang="en-US" b="1" dirty="0" err="1">
                    <a:solidFill>
                      <a:srgbClr val="000099"/>
                    </a:solidFill>
                    <a:latin typeface="Berlin Sans FB Demi" pitchFamily="34" charset="0"/>
                  </a:rPr>
                  <a:t>Dr.Anita</a:t>
                </a:r>
                <a:r>
                  <a:rPr lang="en-US" b="1" dirty="0">
                    <a:solidFill>
                      <a:srgbClr val="000099"/>
                    </a:solidFill>
                    <a:latin typeface="Berlin Sans FB Demi" pitchFamily="34" charset="0"/>
                  </a:rPr>
                  <a:t> </a:t>
                </a:r>
                <a:r>
                  <a:rPr lang="en-US" b="1" dirty="0" err="1">
                    <a:solidFill>
                      <a:srgbClr val="000099"/>
                    </a:solidFill>
                    <a:latin typeface="Berlin Sans FB Demi" pitchFamily="34" charset="0"/>
                  </a:rPr>
                  <a:t>Rajendran</a:t>
                </a:r>
                <a:endParaRPr lang="en-US" b="1" dirty="0">
                  <a:solidFill>
                    <a:srgbClr val="000099"/>
                  </a:solidFill>
                  <a:latin typeface="Berlin Sans FB Demi" pitchFamily="34" charset="0"/>
                </a:endParaRPr>
              </a:p>
              <a:p>
                <a:pPr algn="ctr"/>
                <a:r>
                  <a:rPr lang="en-US" b="1" i="1" dirty="0">
                    <a:solidFill>
                      <a:srgbClr val="FF0000"/>
                    </a:solidFill>
                    <a:latin typeface="Berlin Sans FB Demi" pitchFamily="34" charset="0"/>
                  </a:rPr>
                  <a:t>Principal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5502278A-8A1C-9006-DF21-B36783442B26}"/>
                  </a:ext>
                </a:extLst>
              </p:cNvPr>
              <p:cNvSpPr txBox="1"/>
              <p:nvPr/>
            </p:nvSpPr>
            <p:spPr>
              <a:xfrm>
                <a:off x="3565707" y="8586314"/>
                <a:ext cx="1600200" cy="43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rgbClr val="000099"/>
                    </a:solidFill>
                    <a:latin typeface="Berlin Sans FB Demi" pitchFamily="34" charset="0"/>
                  </a:rPr>
                  <a:t>Shri</a:t>
                </a:r>
                <a:r>
                  <a:rPr lang="en-US" b="1" dirty="0">
                    <a:solidFill>
                      <a:srgbClr val="000099"/>
                    </a:solidFill>
                    <a:latin typeface="Berlin Sans FB Demi" pitchFamily="34" charset="0"/>
                  </a:rPr>
                  <a:t> </a:t>
                </a:r>
                <a:r>
                  <a:rPr lang="en-US" b="1" dirty="0" err="1">
                    <a:solidFill>
                      <a:srgbClr val="000099"/>
                    </a:solidFill>
                    <a:latin typeface="Berlin Sans FB Demi" pitchFamily="34" charset="0"/>
                  </a:rPr>
                  <a:t>K.B.Arun</a:t>
                </a:r>
                <a:r>
                  <a:rPr lang="en-US" b="1" dirty="0">
                    <a:solidFill>
                      <a:srgbClr val="000099"/>
                    </a:solidFill>
                    <a:latin typeface="Berlin Sans FB Demi" pitchFamily="34" charset="0"/>
                  </a:rPr>
                  <a:t> </a:t>
                </a:r>
              </a:p>
              <a:p>
                <a:pPr algn="ctr"/>
                <a:r>
                  <a:rPr lang="en-IN" b="1" i="1" dirty="0">
                    <a:solidFill>
                      <a:srgbClr val="FF0000"/>
                    </a:solidFill>
                    <a:latin typeface="Berlin Sans FB Demi" pitchFamily="34" charset="0"/>
                  </a:rPr>
                  <a:t>Director</a:t>
                </a:r>
                <a:endParaRPr lang="en-US" b="1" i="1" dirty="0">
                  <a:solidFill>
                    <a:srgbClr val="FF0000"/>
                  </a:solidFill>
                  <a:latin typeface="Berlin Sans FB Demi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9AB8290E-2083-3052-116B-CF317645C9BB}"/>
                  </a:ext>
                </a:extLst>
              </p:cNvPr>
              <p:cNvSpPr txBox="1"/>
              <p:nvPr/>
            </p:nvSpPr>
            <p:spPr>
              <a:xfrm>
                <a:off x="4815862" y="8574602"/>
                <a:ext cx="2116419" cy="43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rgbClr val="000099"/>
                    </a:solidFill>
                    <a:latin typeface="Berlin Sans FB Demi" pitchFamily="34" charset="0"/>
                  </a:rPr>
                  <a:t>Shri.K.B.K.Raj</a:t>
                </a:r>
                <a:r>
                  <a:rPr lang="en-US" b="1" dirty="0">
                    <a:solidFill>
                      <a:srgbClr val="000099"/>
                    </a:solidFill>
                    <a:latin typeface="Berlin Sans FB Demi" pitchFamily="34" charset="0"/>
                  </a:rPr>
                  <a:t> Mohan </a:t>
                </a:r>
              </a:p>
              <a:p>
                <a:pPr algn="ctr"/>
                <a:r>
                  <a:rPr lang="en-IN" b="1" i="1" dirty="0">
                    <a:solidFill>
                      <a:srgbClr val="FF0000"/>
                    </a:solidFill>
                    <a:latin typeface="Berlin Sans FB Demi" pitchFamily="34" charset="0"/>
                  </a:rPr>
                  <a:t>Director</a:t>
                </a:r>
                <a:endParaRPr lang="en-US" b="1" i="1" dirty="0">
                  <a:solidFill>
                    <a:srgbClr val="FF0000"/>
                  </a:solidFill>
                  <a:latin typeface="Berlin Sans FB Demi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FD4363AA-23B5-70E2-3B08-2D22731C8B53}"/>
                  </a:ext>
                </a:extLst>
              </p:cNvPr>
              <p:cNvSpPr txBox="1"/>
              <p:nvPr/>
            </p:nvSpPr>
            <p:spPr>
              <a:xfrm>
                <a:off x="1771649" y="8590688"/>
                <a:ext cx="2089107" cy="43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99"/>
                    </a:solidFill>
                    <a:latin typeface="Berlin Sans FB Demi" pitchFamily="34" charset="0"/>
                  </a:rPr>
                  <a:t>Shri. </a:t>
                </a:r>
                <a:r>
                  <a:rPr lang="en-US" b="1" dirty="0" err="1">
                    <a:solidFill>
                      <a:srgbClr val="000099"/>
                    </a:solidFill>
                    <a:latin typeface="Berlin Sans FB Demi" pitchFamily="34" charset="0"/>
                  </a:rPr>
                  <a:t>K.B.Krisshnanand</a:t>
                </a:r>
                <a:r>
                  <a:rPr lang="en-US" b="1" dirty="0">
                    <a:solidFill>
                      <a:srgbClr val="000099"/>
                    </a:solidFill>
                    <a:latin typeface="Berlin Sans FB Demi" pitchFamily="34" charset="0"/>
                  </a:rPr>
                  <a:t> </a:t>
                </a:r>
              </a:p>
              <a:p>
                <a:pPr algn="ctr"/>
                <a:r>
                  <a:rPr lang="en-IN" b="1" i="1" dirty="0">
                    <a:solidFill>
                      <a:srgbClr val="FF0000"/>
                    </a:solidFill>
                    <a:latin typeface="Berlin Sans FB Demi" pitchFamily="34" charset="0"/>
                  </a:rPr>
                  <a:t>Director</a:t>
                </a:r>
                <a:endParaRPr lang="en-US" b="1" i="1" dirty="0">
                  <a:solidFill>
                    <a:srgbClr val="FF0000"/>
                  </a:solidFill>
                  <a:latin typeface="Berlin Sans FB Demi" pitchFamily="34" charset="0"/>
                </a:endParaRP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58040739-0DBE-C764-4A52-EF1F8FA2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7334" y="5632034"/>
              <a:ext cx="1365507" cy="37185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3F770DB8-7FC7-F70C-78EC-BAC38A26A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30397" y="5670656"/>
              <a:ext cx="1402083" cy="37185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5DFE1555-44C5-BFF0-51DC-5ED3047B9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74329" y="5632034"/>
              <a:ext cx="786386" cy="371857"/>
            </a:xfrm>
            <a:prstGeom prst="rect">
              <a:avLst/>
            </a:prstGeom>
          </p:spPr>
        </p:pic>
      </p:grpSp>
      <p:cxnSp>
        <p:nvCxnSpPr>
          <p:cNvPr id="6" name="Straight Connector 5"/>
          <p:cNvCxnSpPr/>
          <p:nvPr/>
        </p:nvCxnSpPr>
        <p:spPr>
          <a:xfrm>
            <a:off x="4429124" y="335756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B6A4F52-BE23-2295-40C5-5AF717B37516}"/>
              </a:ext>
            </a:extLst>
          </p:cNvPr>
          <p:cNvSpPr txBox="1"/>
          <p:nvPr/>
        </p:nvSpPr>
        <p:spPr>
          <a:xfrm>
            <a:off x="1912682" y="2222857"/>
            <a:ext cx="548760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ln w="1905"/>
                <a:solidFill>
                  <a:srgbClr val="090EC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Certificate of Appreciation</a:t>
            </a:r>
            <a:endParaRPr lang="en-IN" sz="3600" dirty="0">
              <a:solidFill>
                <a:srgbClr val="090EC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86CC1CFD-7911-5626-974A-ED43F4F7571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005" y="5433682"/>
            <a:ext cx="1491953" cy="5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527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bba</dc:creator>
  <cp:lastModifiedBy>HP</cp:lastModifiedBy>
  <cp:revision>102</cp:revision>
  <dcterms:created xsi:type="dcterms:W3CDTF">2006-08-16T00:00:00Z</dcterms:created>
  <dcterms:modified xsi:type="dcterms:W3CDTF">2024-09-04T08:10:31Z</dcterms:modified>
</cp:coreProperties>
</file>