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>
        <p:scale>
          <a:sx n="90" d="100"/>
          <a:sy n="90" d="100"/>
        </p:scale>
        <p:origin x="-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ROHIT NARAYAN.B.xlsx]Sheet3!PivotTable1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9462737612343909E-2"/>
          <c:y val="0.22987981765437215"/>
          <c:w val="0.9529253161536626"/>
          <c:h val="0.650304600082884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46-4369-9ECE-8DA2AE688B1D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E46-4369-9ECE-8DA2AE688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784448"/>
        <c:axId val="44568576"/>
      </c:barChart>
      <c:catAx>
        <c:axId val="43784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4568576"/>
        <c:crosses val="autoZero"/>
        <c:auto val="1"/>
        <c:lblAlgn val="ctr"/>
        <c:lblOffset val="100"/>
        <c:noMultiLvlLbl val="0"/>
      </c:catAx>
      <c:valAx>
        <c:axId val="4456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784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ROHIT NARAYAN.B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NO: </a:t>
            </a:r>
            <a:r>
              <a:rPr lang="en-US" sz="2400" dirty="0" smtClean="0"/>
              <a:t>312219403&amp; asunm1711312219403</a:t>
            </a:r>
          </a:p>
          <a:p>
            <a:r>
              <a:rPr lang="en-US" sz="2400" dirty="0" smtClean="0"/>
              <a:t>DEPARTMENT</a:t>
            </a:r>
            <a:r>
              <a:rPr lang="en-US" sz="2400" dirty="0"/>
              <a:t>: B.com </a:t>
            </a:r>
            <a:r>
              <a:rPr lang="en-US" sz="2400" dirty="0" smtClean="0"/>
              <a:t>(</a:t>
            </a:r>
            <a:r>
              <a:rPr lang="en-US" sz="2400" dirty="0" smtClean="0"/>
              <a:t>BANK MANAGEMENT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S.A.</a:t>
            </a:r>
            <a:r>
              <a:rPr lang="en-US" sz="2400" dirty="0" smtClean="0"/>
              <a:t>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50783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With the help of the slicer &amp; filter option removed the blank row and color in the dataset.</a:t>
            </a:r>
          </a:p>
          <a:p>
            <a:endParaRPr lang="en-US" sz="24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Emn</a:t>
            </a:r>
            <a:r>
              <a:rPr lang="en-US" sz="2400" dirty="0"/>
              <a:t> Id, </a:t>
            </a:r>
            <a:r>
              <a:rPr lang="en-US" sz="2400" dirty="0" smtClean="0"/>
              <a:t>name, </a:t>
            </a:r>
            <a:r>
              <a:rPr lang="en-US" sz="2400" dirty="0"/>
              <a:t>employee type , increment amount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The increment amount are calculated by the  formula of  </a:t>
            </a:r>
            <a:r>
              <a:rPr lang="en-US" sz="2400" dirty="0"/>
              <a:t>=IF(J2=5,5000,IF(J2=4,4000,IF(J2=3,3000,IF(J2=2,2000,IF(J2=1,1000)))))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value of </a:t>
            </a:r>
            <a:r>
              <a:rPr lang="en-US" sz="2400" dirty="0" smtClean="0"/>
              <a:t>bonus based on job rating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5786199"/>
          </a:xfrm>
        </p:spPr>
        <p:txBody>
          <a:bodyPr/>
          <a:lstStyle/>
          <a:p>
            <a:r>
              <a:rPr lang="en-US" sz="2000" b="1" dirty="0"/>
              <a:t>PIVOT TABLE: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important column are selected in the pivot table  are </a:t>
            </a:r>
            <a:r>
              <a:rPr lang="en-US" sz="2000" dirty="0" err="1"/>
              <a:t>Emn</a:t>
            </a:r>
            <a:r>
              <a:rPr lang="en-US" sz="2000" dirty="0"/>
              <a:t> Id, name, </a:t>
            </a:r>
            <a:r>
              <a:rPr lang="en-US" sz="2000" dirty="0" smtClean="0"/>
              <a:t> </a:t>
            </a:r>
            <a:r>
              <a:rPr lang="en-US" sz="2000" dirty="0"/>
              <a:t>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They are customize in the pivot table option </a:t>
            </a:r>
          </a:p>
          <a:p>
            <a:pPr algn="just"/>
            <a:r>
              <a:rPr lang="en-US" sz="2000" dirty="0"/>
              <a:t>       </a:t>
            </a:r>
            <a:r>
              <a:rPr lang="en-US" sz="2000" dirty="0"/>
              <a:t>R</a:t>
            </a:r>
            <a:r>
              <a:rPr lang="en-US" sz="2000" dirty="0" smtClean="0"/>
              <a:t>ows= Bonus</a:t>
            </a:r>
          </a:p>
          <a:p>
            <a:pPr algn="just"/>
            <a:r>
              <a:rPr lang="en-US" sz="2000" dirty="0" smtClean="0"/>
              <a:t>       </a:t>
            </a:r>
            <a:r>
              <a:rPr lang="en-US" sz="2000" dirty="0" err="1" smtClean="0"/>
              <a:t>Colunm</a:t>
            </a:r>
            <a:r>
              <a:rPr lang="en-US" sz="2000" dirty="0" smtClean="0"/>
              <a:t>=Gender</a:t>
            </a:r>
          </a:p>
          <a:p>
            <a:pPr algn="just"/>
            <a:r>
              <a:rPr lang="en-US" sz="2000" dirty="0" smtClean="0"/>
              <a:t>       Filter=name</a:t>
            </a:r>
          </a:p>
          <a:p>
            <a:pPr algn="just"/>
            <a:r>
              <a:rPr lang="en-US" sz="2000" dirty="0" smtClean="0"/>
              <a:t>       Value=count on job rating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 GRAPH CHART :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recommended chart  we can select the data are shown in the data.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89214"/>
              </p:ext>
            </p:extLst>
          </p:nvPr>
        </p:nvGraphicFramePr>
        <p:xfrm>
          <a:off x="1524000" y="762000"/>
          <a:ext cx="7543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7943" y="1219200"/>
            <a:ext cx="1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of job rating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lang="en-US" b="1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</a:t>
            </a:r>
            <a:r>
              <a:rPr lang="en-US" altLang="en-US" dirty="0" smtClean="0">
                <a:latin typeface="Arial" panose="020B0604020202020204" pitchFamily="34" charset="0"/>
              </a:rPr>
              <a:t>based on employees job rating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46562"/>
            <a:ext cx="17795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</a:t>
            </a:r>
            <a:r>
              <a:rPr lang="en-US" sz="1800" dirty="0" smtClean="0"/>
              <a:t>Text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dirty="0"/>
              <a:t>4</a:t>
            </a:r>
            <a:r>
              <a:rPr lang="en-US" sz="1800" dirty="0" smtClean="0"/>
              <a:t>.      </a:t>
            </a:r>
            <a:r>
              <a:rPr lang="en-US" sz="1800" dirty="0"/>
              <a:t>Bonus </a:t>
            </a:r>
            <a:r>
              <a:rPr lang="en-US" sz="1800" dirty="0" smtClean="0"/>
              <a:t>=</a:t>
            </a:r>
            <a:endParaRPr lang="en-US" sz="1800" dirty="0"/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02031"/>
              </p:ext>
            </p:extLst>
          </p:nvPr>
        </p:nvGraphicFramePr>
        <p:xfrm>
          <a:off x="3048000" y="4191000"/>
          <a:ext cx="1778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JOB RATE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BONUS</a:t>
                      </a:r>
                      <a:endParaRPr lang="en-IN" sz="14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914400" y="2558443"/>
            <a:ext cx="8908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776</Words>
  <Application>Microsoft Office PowerPoint</Application>
  <PresentationFormat>Custom</PresentationFormat>
  <Paragraphs>130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ROHIT NARAYAN.B</dc:creator>
  <cp:lastModifiedBy>Admin</cp:lastModifiedBy>
  <cp:revision>20</cp:revision>
  <dcterms:created xsi:type="dcterms:W3CDTF">2024-03-29T15:07:22Z</dcterms:created>
  <dcterms:modified xsi:type="dcterms:W3CDTF">2024-09-08T07:00:20Z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