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322" r:id="rId5"/>
    <p:sldId id="323" r:id="rId6"/>
    <p:sldId id="324" r:id="rId7"/>
    <p:sldId id="335" r:id="rId8"/>
    <p:sldId id="337" r:id="rId9"/>
    <p:sldId id="334" r:id="rId10"/>
    <p:sldId id="331" r:id="rId11"/>
    <p:sldId id="338" r:id="rId12"/>
    <p:sldId id="332" r:id="rId13"/>
    <p:sldId id="333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581" autoAdjust="0"/>
  </p:normalViewPr>
  <p:slideViewPr>
    <p:cSldViewPr showGuides="1">
      <p:cViewPr varScale="1">
        <p:scale>
          <a:sx n="86" d="100"/>
          <a:sy n="86" d="100"/>
        </p:scale>
        <p:origin x="470" y="53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7/20/2021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7/20/2021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AND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TEAM-4</a:t>
            </a:r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Letter Danger: 5 Things You Should Never Include!">
            <a:extLst>
              <a:ext uri="{FF2B5EF4-FFF2-40B4-BE49-F238E27FC236}">
                <a16:creationId xmlns:a16="http://schemas.microsoft.com/office/drawing/2014/main" id="{2D9252A1-C7BA-4D6D-B5CB-B64D784708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56" y="1520788"/>
            <a:ext cx="8386073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46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25860" y="404664"/>
            <a:ext cx="1691679" cy="1319808"/>
          </a:xfrm>
        </p:spPr>
        <p:txBody>
          <a:bodyPr/>
          <a:lstStyle/>
          <a:p>
            <a:r>
              <a:rPr lang="en-US" u="sng" dirty="0"/>
              <a:t>INDEX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65820" y="1846554"/>
            <a:ext cx="3779911" cy="4114801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● INTRODUCTION </a:t>
            </a:r>
          </a:p>
          <a:p>
            <a:pPr marL="0" lvl="0" indent="0">
              <a:buNone/>
            </a:pPr>
            <a:r>
              <a:rPr lang="en-US" dirty="0"/>
              <a:t>● OBJECTIVE</a:t>
            </a:r>
          </a:p>
          <a:p>
            <a:pPr marL="0" lvl="0" indent="0">
              <a:buNone/>
            </a:pPr>
            <a:r>
              <a:rPr lang="en-US" dirty="0"/>
              <a:t>● PROBLEM STATEMENT</a:t>
            </a:r>
          </a:p>
          <a:p>
            <a:pPr marL="0" lvl="0" indent="0">
              <a:buNone/>
            </a:pPr>
            <a:r>
              <a:rPr lang="en-US" dirty="0"/>
              <a:t>● ARCHITECTURE</a:t>
            </a:r>
          </a:p>
          <a:p>
            <a:pPr marL="0" lvl="0" indent="0">
              <a:buNone/>
            </a:pPr>
            <a:r>
              <a:rPr lang="en-US" dirty="0"/>
              <a:t>● WORKFLOW </a:t>
            </a:r>
          </a:p>
          <a:p>
            <a:pPr marL="0" lvl="0" indent="0">
              <a:buNone/>
            </a:pPr>
            <a:r>
              <a:rPr lang="en-US" dirty="0"/>
              <a:t>● OUTPUT AND </a:t>
            </a:r>
            <a:r>
              <a:rPr lang="en-US" sz="2800" dirty="0"/>
              <a:t>INSIGHTS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● CONCLUSION </a:t>
            </a:r>
          </a:p>
          <a:p>
            <a:pPr marL="0" lvl="0" indent="0">
              <a:buNone/>
            </a:pPr>
            <a:r>
              <a:rPr lang="en-US" dirty="0"/>
              <a:t>● OUR TEAM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919" y="620688"/>
            <a:ext cx="7219903" cy="57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C3F8-4324-4E29-93DC-D1948F417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88" y="226639"/>
            <a:ext cx="5868143" cy="599728"/>
          </a:xfrm>
        </p:spPr>
        <p:txBody>
          <a:bodyPr/>
          <a:lstStyle/>
          <a:p>
            <a:r>
              <a:rPr lang="en-US" u="sng" dirty="0"/>
              <a:t>INTRODUCTION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896D-DEC2-4D76-93FA-5BC924263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96" y="980728"/>
            <a:ext cx="11639029" cy="5877272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1600" dirty="0"/>
              <a:t>Margie Travels, a concierge services provider is on a lookout for enhancing their customer’s experience with flight booking by leveraging machine learning capabilities to predict likelihood of flight delay for a given booking.</a:t>
            </a:r>
          </a:p>
          <a:p>
            <a:r>
              <a:rPr lang="en-US" sz="1600" dirty="0"/>
              <a:t>Plan a bulk data import operation, followed by preparation, such as cleaning and manipulating the data for testing, and training your Machine Learning model.</a:t>
            </a:r>
          </a:p>
          <a:p>
            <a:r>
              <a:rPr lang="en-IN" sz="1600" dirty="0"/>
              <a:t>Loading the transformed data into </a:t>
            </a:r>
            <a:r>
              <a:rPr lang="en-IN" sz="1600" dirty="0" err="1"/>
              <a:t>PowerBI</a:t>
            </a:r>
            <a:r>
              <a:rPr lang="en-IN" sz="1600" dirty="0"/>
              <a:t> for data visualization so as to get deeper data insights.</a:t>
            </a:r>
          </a:p>
        </p:txBody>
      </p:sp>
    </p:spTree>
    <p:extLst>
      <p:ext uri="{BB962C8B-B14F-4D97-AF65-F5344CB8AC3E}">
        <p14:creationId xmlns:p14="http://schemas.microsoft.com/office/powerpoint/2010/main" val="233373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C3F8-4324-4E29-93DC-D1948F41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896D-DEC2-4D76-93FA-5BC924263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Build a complete Azure Machine Learning (ML) model.</a:t>
            </a:r>
          </a:p>
          <a:p>
            <a:r>
              <a:rPr lang="en-US" sz="1600" dirty="0"/>
              <a:t>Integrate an Azure ML web service into a Web App.</a:t>
            </a:r>
          </a:p>
          <a:p>
            <a:r>
              <a:rPr lang="en-US" sz="1600" dirty="0"/>
              <a:t>Use Azure Data Factory (ADF) for data movement and operationalizing ML scoring.</a:t>
            </a:r>
          </a:p>
          <a:p>
            <a:r>
              <a:rPr lang="en-US" sz="1600" dirty="0"/>
              <a:t>Summarize data with </a:t>
            </a:r>
            <a:r>
              <a:rPr lang="en-US" sz="1600" dirty="0" err="1"/>
              <a:t>HDInsight</a:t>
            </a:r>
            <a:r>
              <a:rPr lang="en-US" sz="1600" dirty="0"/>
              <a:t> and Spark SQL.</a:t>
            </a:r>
          </a:p>
          <a:p>
            <a:r>
              <a:rPr lang="en-US" sz="1600" dirty="0"/>
              <a:t>Visualize batch predictions on a map using Power BI.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0152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C3F8-4324-4E29-93DC-D1948F41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PROBLEM STATEMENT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896D-DEC2-4D76-93FA-5BC924263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dirty="0"/>
              <a:t>To enhance customer experience, we need to create a machine learning prediction model that takes historical data on flight delays and weather conditions as their input so as to identify whether a flight is likely to be delayed or not.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0037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C3F8-4324-4E29-93DC-D1948F417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116632"/>
            <a:ext cx="3456384" cy="576064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D72319-5E6E-475F-8BDD-51E9D76E8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724508"/>
            <a:ext cx="11161240" cy="5760640"/>
          </a:xfrm>
        </p:spPr>
      </p:pic>
    </p:spTree>
    <p:extLst>
      <p:ext uri="{BB962C8B-B14F-4D97-AF65-F5344CB8AC3E}">
        <p14:creationId xmlns:p14="http://schemas.microsoft.com/office/powerpoint/2010/main" val="374120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FCF7-6360-4694-8814-1C756944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8" y="116632"/>
            <a:ext cx="7632848" cy="576064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 AND </a:t>
            </a:r>
            <a:r>
              <a:rPr lang="en-US" sz="4000" dirty="0"/>
              <a:t>INSIGHTS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E16B90-0D17-4F40-9D7B-FCA385E60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692696"/>
            <a:ext cx="11593288" cy="5911444"/>
          </a:xfrm>
        </p:spPr>
      </p:pic>
    </p:spTree>
    <p:extLst>
      <p:ext uri="{BB962C8B-B14F-4D97-AF65-F5344CB8AC3E}">
        <p14:creationId xmlns:p14="http://schemas.microsoft.com/office/powerpoint/2010/main" val="279005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loading and Preparation</a:t>
            </a:r>
          </a:p>
          <a:p>
            <a:r>
              <a:rPr lang="en-US" dirty="0"/>
              <a:t>Machine learning modelling</a:t>
            </a:r>
          </a:p>
          <a:p>
            <a:r>
              <a:rPr lang="en-US" dirty="0"/>
              <a:t>Operationalizing Machine Learning</a:t>
            </a:r>
          </a:p>
          <a:p>
            <a:r>
              <a:rPr lang="en-US" dirty="0"/>
              <a:t>Developing a Data Factory pipeline for data movement</a:t>
            </a:r>
          </a:p>
          <a:p>
            <a:r>
              <a:rPr lang="en-US" dirty="0"/>
              <a:t>Visualization and Reporting- Flight Delay Data over Map</a:t>
            </a:r>
          </a:p>
        </p:txBody>
      </p:sp>
    </p:spTree>
    <p:extLst>
      <p:ext uri="{BB962C8B-B14F-4D97-AF65-F5344CB8AC3E}">
        <p14:creationId xmlns:p14="http://schemas.microsoft.com/office/powerpoint/2010/main" val="195172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0D6C-CD41-4D38-A515-43B8BBEA1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4" y="188640"/>
            <a:ext cx="2987823" cy="599728"/>
          </a:xfrm>
        </p:spPr>
        <p:txBody>
          <a:bodyPr/>
          <a:lstStyle/>
          <a:p>
            <a:r>
              <a:rPr lang="en-US" dirty="0"/>
              <a:t>OUR TEAM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C881F-38FD-4222-AF73-546C63C73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80" y="908720"/>
            <a:ext cx="11521280" cy="5760640"/>
          </a:xfrm>
        </p:spPr>
        <p:txBody>
          <a:bodyPr/>
          <a:lstStyle/>
          <a:p>
            <a:r>
              <a:rPr lang="en-IN" dirty="0"/>
              <a:t>Rishabh </a:t>
            </a:r>
            <a:r>
              <a:rPr lang="en-IN" dirty="0" err="1"/>
              <a:t>Vedant</a:t>
            </a:r>
            <a:endParaRPr lang="en-IN" dirty="0"/>
          </a:p>
          <a:p>
            <a:r>
              <a:rPr lang="en-IN" dirty="0"/>
              <a:t>Rohit Rajshekar Chimkode</a:t>
            </a:r>
          </a:p>
          <a:p>
            <a:r>
              <a:rPr lang="en-IN" dirty="0" err="1"/>
              <a:t>Ronali</a:t>
            </a:r>
            <a:r>
              <a:rPr lang="en-IN" dirty="0"/>
              <a:t> </a:t>
            </a:r>
            <a:r>
              <a:rPr lang="en-IN" dirty="0" err="1"/>
              <a:t>Sahu</a:t>
            </a:r>
            <a:endParaRPr lang="en-IN" dirty="0"/>
          </a:p>
          <a:p>
            <a:r>
              <a:rPr lang="en-IN" dirty="0"/>
              <a:t>Sai Chandana </a:t>
            </a:r>
            <a:r>
              <a:rPr lang="en-IN" dirty="0" err="1"/>
              <a:t>Gummadi</a:t>
            </a:r>
            <a:endParaRPr lang="en-IN" dirty="0"/>
          </a:p>
          <a:p>
            <a:r>
              <a:rPr lang="en-IN" dirty="0"/>
              <a:t>Shiva Prasad </a:t>
            </a:r>
            <a:r>
              <a:rPr lang="en-IN" dirty="0" err="1"/>
              <a:t>kartan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11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LASTSLIDEVIEWED" val="332,9,OUR TEAM"/>
</p:tagLst>
</file>

<file path=ppt/theme/theme1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49C11C-71DC-49B6-ACD8-27E3AE088D1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195</TotalTime>
  <Words>254</Words>
  <Application>Microsoft Office PowerPoint</Application>
  <PresentationFormat>Custom</PresentationFormat>
  <Paragraphs>40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Blue atom design template</vt:lpstr>
      <vt:lpstr>BIG DATA AND VISUALIZATION</vt:lpstr>
      <vt:lpstr>INDEX</vt:lpstr>
      <vt:lpstr>INTRODUCTION</vt:lpstr>
      <vt:lpstr>OBJECTIVE</vt:lpstr>
      <vt:lpstr>PROBLEM STATEMENT</vt:lpstr>
      <vt:lpstr>ARCHITECTURE</vt:lpstr>
      <vt:lpstr>OUTPUT AND INSIGHTS</vt:lpstr>
      <vt:lpstr>WORKFLOW</vt:lpstr>
      <vt:lpstr>OUR TEAM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AND VISUALIZATION</dc:title>
  <dc:creator>17NM1A0556</dc:creator>
  <cp:lastModifiedBy>Rohit Rajshekar Chimkode (US)</cp:lastModifiedBy>
  <cp:revision>18</cp:revision>
  <dcterms:created xsi:type="dcterms:W3CDTF">2021-07-19T10:19:50Z</dcterms:created>
  <dcterms:modified xsi:type="dcterms:W3CDTF">2021-07-19T19:52:02Z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