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60"/>
  </p:normalViewPr>
  <p:slideViewPr>
    <p:cSldViewPr>
      <p:cViewPr varScale="1">
        <p:scale>
          <a:sx n="73" d="100"/>
          <a:sy n="73" d="100"/>
        </p:scale>
        <p:origin x="-10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A036-4AB0-45B1-B92A-43E314B4734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8C2B-C5DD-45DA-8ED5-E8B8E5544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getting-started/introduction/" TargetMode="External"/><Relationship Id="rId2" Type="http://schemas.openxmlformats.org/officeDocument/2006/relationships/hyperlink" Target="https://reactjs.org/docs/getting-started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acticalecommerce.com/cart_intro" TargetMode="External"/><Relationship Id="rId5" Type="http://schemas.openxmlformats.org/officeDocument/2006/relationships/hyperlink" Target="https://spring.io/guides/gs/sts/" TargetMode="External"/><Relationship Id="rId4" Type="http://schemas.openxmlformats.org/officeDocument/2006/relationships/hyperlink" Target="https://nodejs.org/en/do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E- Ration Shop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ambria" pitchFamily="18" charset="0"/>
              </a:rPr>
              <a:t>Project Guide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ambria" pitchFamily="18" charset="0"/>
              </a:rPr>
              <a:t>Mr. </a:t>
            </a:r>
            <a:r>
              <a:rPr lang="en-US" b="1" dirty="0" err="1" smtClean="0">
                <a:solidFill>
                  <a:srgbClr val="7030A0"/>
                </a:solidFill>
                <a:latin typeface="Cambria" pitchFamily="18" charset="0"/>
              </a:rPr>
              <a:t>Akshay</a:t>
            </a:r>
            <a:r>
              <a:rPr lang="en-US" b="1" dirty="0" smtClean="0">
                <a:solidFill>
                  <a:srgbClr val="7030A0"/>
                </a:solidFill>
                <a:latin typeface="Cambria" pitchFamily="18" charset="0"/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  <a:latin typeface="Cambria" pitchFamily="18" charset="0"/>
              </a:rPr>
              <a:t>Parab</a:t>
            </a:r>
            <a:endParaRPr lang="en-US" b="1" dirty="0" smtClean="0">
              <a:solidFill>
                <a:srgbClr val="7030A0"/>
              </a:solidFill>
              <a:latin typeface="Cambria" pitchFamily="18" charset="0"/>
            </a:endParaRPr>
          </a:p>
          <a:p>
            <a:endParaRPr lang="en-US" b="1" dirty="0" smtClean="0">
              <a:solidFill>
                <a:srgbClr val="7030A0"/>
              </a:solidFill>
              <a:latin typeface="Cambria" pitchFamily="18" charset="0"/>
            </a:endParaRPr>
          </a:p>
          <a:p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Group No-88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Group Member</a:t>
            </a:r>
          </a:p>
          <a:p>
            <a:r>
              <a:rPr lang="en-US" sz="3000" b="1" dirty="0" err="1" smtClean="0">
                <a:solidFill>
                  <a:srgbClr val="0070C0"/>
                </a:solidFill>
                <a:latin typeface="Cambria" pitchFamily="18" charset="0"/>
              </a:rPr>
              <a:t>Rohit</a:t>
            </a:r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sz="3000" b="1" dirty="0" err="1" smtClean="0">
                <a:solidFill>
                  <a:srgbClr val="0070C0"/>
                </a:solidFill>
                <a:latin typeface="Cambria" pitchFamily="18" charset="0"/>
              </a:rPr>
              <a:t>Auti</a:t>
            </a:r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 (2020)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Rahul </a:t>
            </a:r>
            <a:r>
              <a:rPr lang="en-US" sz="3000" b="1" dirty="0" err="1" smtClean="0">
                <a:solidFill>
                  <a:srgbClr val="0070C0"/>
                </a:solidFill>
                <a:latin typeface="Cambria" pitchFamily="18" charset="0"/>
              </a:rPr>
              <a:t>Bhagat</a:t>
            </a:r>
            <a:r>
              <a:rPr lang="en-US" sz="3000" b="1" dirty="0" smtClean="0">
                <a:solidFill>
                  <a:srgbClr val="0070C0"/>
                </a:solidFill>
                <a:latin typeface="Cambria" pitchFamily="18" charset="0"/>
              </a:rPr>
              <a:t> (2023)</a:t>
            </a:r>
            <a:endParaRPr lang="en-US" sz="3000" b="1" dirty="0">
              <a:solidFill>
                <a:srgbClr val="0070C0"/>
              </a:solidFill>
              <a:latin typeface="Cambria" pitchFamily="18" charset="0"/>
            </a:endParaRPr>
          </a:p>
        </p:txBody>
      </p:sp>
      <p:pic>
        <p:nvPicPr>
          <p:cNvPr id="2050" name="Picture 2" descr="G:\iac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834" y="152400"/>
            <a:ext cx="2778034" cy="15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Cda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37" y="380999"/>
            <a:ext cx="2171700" cy="121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0" y="1668562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solidFill>
                  <a:srgbClr val="7030A0"/>
                </a:solidFill>
                <a:latin typeface="Cambria" pitchFamily="18" charset="0"/>
              </a:rPr>
              <a:t>INSTITUTE FOR ADVANCED COMPUTING AND SOFTWARE DEVELOPMENT AKURDI, PUNE</a:t>
            </a:r>
            <a:endParaRPr lang="en-IN" sz="2400" dirty="0" smtClean="0">
              <a:solidFill>
                <a:srgbClr val="7030A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9137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E-R Diagram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7315200" cy="613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19137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GUI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3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6138" y="6019800"/>
            <a:ext cx="1611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Cambria" pitchFamily="18" charset="0"/>
              </a:rPr>
              <a:t>Login Page</a:t>
            </a:r>
            <a:endParaRPr lang="en-US" sz="2400" dirty="0">
              <a:effectLst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2480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Registration Page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304800"/>
            <a:ext cx="733901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2598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Admin Home Page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381000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256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Add New Supplier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016" y="152400"/>
            <a:ext cx="6938962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2494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Add New Product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5996" y="152400"/>
            <a:ext cx="6991350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1226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Product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61109"/>
            <a:ext cx="6805612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80327" y="6019800"/>
            <a:ext cx="2406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Cambria" pitchFamily="18" charset="0"/>
              </a:rPr>
              <a:t>Cart Details Page</a:t>
            </a:r>
            <a:endParaRPr lang="en-US" sz="2400" dirty="0">
              <a:effectLst/>
              <a:latin typeface="Cambria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76200"/>
            <a:ext cx="7053262" cy="53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Scope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latin typeface="Cambria" pitchFamily="18" charset="0"/>
              </a:rPr>
              <a:t>This system can be implemented to any shop in the locality or to multinational branded shops having retail outlet chains. </a:t>
            </a:r>
            <a:endParaRPr lang="en-IN" sz="2400" dirty="0" smtClean="0">
              <a:latin typeface="Cambria" pitchFamily="18" charset="0"/>
            </a:endParaRPr>
          </a:p>
          <a:p>
            <a:endParaRPr lang="en-IN" sz="2400" dirty="0" smtClean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The </a:t>
            </a:r>
            <a:r>
              <a:rPr lang="en-IN" sz="2400" dirty="0">
                <a:latin typeface="Cambria" pitchFamily="18" charset="0"/>
              </a:rPr>
              <a:t>system recommends a facility to accept the orders 24*7 and a home delivery system which can make customers happy. </a:t>
            </a:r>
            <a:endParaRPr lang="en-IN" sz="2400" dirty="0" smtClean="0">
              <a:latin typeface="Cambria" pitchFamily="18" charset="0"/>
            </a:endParaRPr>
          </a:p>
          <a:p>
            <a:endParaRPr lang="en-IN" sz="2400" dirty="0" smtClean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Shops </a:t>
            </a:r>
            <a:r>
              <a:rPr lang="en-IN" sz="2400" dirty="0">
                <a:latin typeface="Cambria" pitchFamily="18" charset="0"/>
              </a:rPr>
              <a:t>providing online portal where their customers can enjoy easy shopping from anywhere, the shops won’t be losing any more customers to the trending online shops. </a:t>
            </a:r>
            <a:endParaRPr lang="en-IN" sz="2400" dirty="0" smtClean="0">
              <a:latin typeface="Cambria" pitchFamily="18" charset="0"/>
            </a:endParaRPr>
          </a:p>
          <a:p>
            <a:endParaRPr lang="en-IN" sz="2400" dirty="0" smtClean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>
                <a:latin typeface="Cambria" pitchFamily="18" charset="0"/>
              </a:rPr>
              <a:t>Since </a:t>
            </a:r>
            <a:r>
              <a:rPr lang="en-IN" sz="2400" dirty="0">
                <a:latin typeface="Cambria" pitchFamily="18" charset="0"/>
              </a:rPr>
              <a:t>the application is available in the internet it is easily accessible and always available.</a:t>
            </a:r>
            <a:endParaRPr lang="en-US" sz="24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595"/>
            <a:ext cx="7772400" cy="894806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Introduction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14400"/>
            <a:ext cx="7924800" cy="525780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D</a:t>
            </a: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igital platform to 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allows 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consumers to directly buy goods or services from a seller over the internet using a web 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browser and get home delivery</a:t>
            </a:r>
            <a:endParaRPr lang="en-IN" sz="24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P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rovide </a:t>
            </a: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complete solutions for 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vendors, </a:t>
            </a: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supplier as well as customers through a single get way using the 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internet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Online customers must have access to the Internet and a valid method of payment in order to complete a transaction 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Features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:-</a:t>
            </a:r>
          </a:p>
          <a:p>
            <a:pPr marL="1828800" lvl="3" indent="-4572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Avoiding overcrowding </a:t>
            </a:r>
            <a:endParaRPr lang="en-IN" sz="24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1828800" lvl="3" indent="-4572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keep yourself 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safe</a:t>
            </a:r>
          </a:p>
          <a:p>
            <a:pPr marL="1828800" lvl="3" indent="-4572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avoid queues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.</a:t>
            </a:r>
          </a:p>
          <a:p>
            <a:pPr marL="1828800" lvl="3" indent="-457200" algn="just">
              <a:buFont typeface="Wingdings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  <a:latin typeface="Cambria" pitchFamily="18" charset="0"/>
              </a:rPr>
              <a:t>reduces waiting </a:t>
            </a:r>
            <a:r>
              <a:rPr lang="en-IN" sz="2400" dirty="0" smtClean="0">
                <a:solidFill>
                  <a:schemeClr val="tx1"/>
                </a:solidFill>
                <a:latin typeface="Cambria" pitchFamily="18" charset="0"/>
              </a:rPr>
              <a:t>time</a:t>
            </a:r>
            <a:endParaRPr lang="en-IN" sz="24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2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Conclusion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400" dirty="0" smtClean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E-Ration Shop is </a:t>
            </a:r>
            <a:r>
              <a:rPr lang="en-US" sz="2400" dirty="0">
                <a:latin typeface="Cambria" pitchFamily="18" charset="0"/>
              </a:rPr>
              <a:t>developed with the help of different tools such as </a:t>
            </a:r>
            <a:r>
              <a:rPr lang="en-US" sz="2400" dirty="0" smtClean="0">
                <a:latin typeface="Cambria" pitchFamily="18" charset="0"/>
              </a:rPr>
              <a:t>React, </a:t>
            </a:r>
            <a:r>
              <a:rPr lang="en-US" sz="2400" dirty="0">
                <a:latin typeface="Cambria" pitchFamily="18" charset="0"/>
              </a:rPr>
              <a:t>HTML, CSS, Bootstrap, JavaScript, </a:t>
            </a:r>
            <a:r>
              <a:rPr lang="en-US" sz="2400" dirty="0" smtClean="0">
                <a:latin typeface="Cambria" pitchFamily="18" charset="0"/>
              </a:rPr>
              <a:t>Spring MVC and MYSQL . </a:t>
            </a:r>
            <a:r>
              <a:rPr lang="en-US" sz="2400" dirty="0">
                <a:latin typeface="Cambria" pitchFamily="18" charset="0"/>
              </a:rPr>
              <a:t>The developed system has met the </a:t>
            </a:r>
            <a:r>
              <a:rPr lang="en-US" sz="2400" dirty="0" smtClean="0">
                <a:latin typeface="Cambria" pitchFamily="18" charset="0"/>
              </a:rPr>
              <a:t>objectives.</a:t>
            </a: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It </a:t>
            </a:r>
            <a:r>
              <a:rPr lang="en-US" sz="2400" dirty="0">
                <a:latin typeface="Cambria" pitchFamily="18" charset="0"/>
              </a:rPr>
              <a:t>is an user friendly application and promotes user to purchase and shop faster </a:t>
            </a:r>
            <a:r>
              <a:rPr lang="en-US" sz="2400" dirty="0" smtClean="0">
                <a:latin typeface="Cambria" pitchFamily="18" charset="0"/>
              </a:rPr>
              <a:t>With </a:t>
            </a:r>
            <a:r>
              <a:rPr lang="en-US" sz="2400" dirty="0">
                <a:latin typeface="Cambria" pitchFamily="18" charset="0"/>
              </a:rPr>
              <a:t>new technology comes better way of doing things </a:t>
            </a:r>
            <a:endParaRPr lang="en-US" sz="2400" dirty="0">
              <a:latin typeface="Cambria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Being </a:t>
            </a:r>
            <a:r>
              <a:rPr lang="en-US" sz="2400" dirty="0">
                <a:latin typeface="Cambria" pitchFamily="18" charset="0"/>
              </a:rPr>
              <a:t>able to buy anytime </a:t>
            </a:r>
            <a:r>
              <a:rPr lang="en-US" sz="2400" dirty="0" smtClean="0">
                <a:latin typeface="Cambria" pitchFamily="18" charset="0"/>
              </a:rPr>
              <a:t>anywhere and home </a:t>
            </a:r>
            <a:r>
              <a:rPr lang="en-US" sz="2400" dirty="0">
                <a:latin typeface="Cambria" pitchFamily="18" charset="0"/>
              </a:rPr>
              <a:t>delivery you don’t have to travel to </a:t>
            </a:r>
            <a:r>
              <a:rPr lang="en-US" sz="2400" dirty="0" smtClean="0">
                <a:latin typeface="Cambria" pitchFamily="18" charset="0"/>
              </a:rPr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14374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References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906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Cambria" pitchFamily="18" charset="0"/>
                <a:hlinkClick r:id="rId2"/>
              </a:rPr>
              <a:t>https</a:t>
            </a:r>
            <a:r>
              <a:rPr lang="en-US" sz="2400" dirty="0">
                <a:latin typeface="Cambria" pitchFamily="18" charset="0"/>
                <a:hlinkClick r:id="rId2"/>
              </a:rPr>
              <a:t>://</a:t>
            </a:r>
            <a:r>
              <a:rPr lang="en-US" sz="2400" dirty="0" smtClean="0">
                <a:latin typeface="Cambria" pitchFamily="18" charset="0"/>
                <a:hlinkClick r:id="rId2"/>
              </a:rPr>
              <a:t>reactjs.org/docs/getting-started.html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" pitchFamily="18" charset="0"/>
                <a:hlinkClick r:id="rId3"/>
              </a:rPr>
              <a:t>https://getbootstrap.com/docs/5.0/getting-started/introduction</a:t>
            </a:r>
            <a:r>
              <a:rPr lang="en-US" sz="2400" dirty="0" smtClean="0">
                <a:latin typeface="Cambria" pitchFamily="18" charset="0"/>
                <a:hlinkClick r:id="rId3"/>
              </a:rPr>
              <a:t>/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" pitchFamily="18" charset="0"/>
                <a:hlinkClick r:id="rId4"/>
              </a:rPr>
              <a:t>https://nodejs.org/en/docs</a:t>
            </a:r>
            <a:r>
              <a:rPr lang="en-US" sz="2400" dirty="0" smtClean="0">
                <a:latin typeface="Cambria" pitchFamily="18" charset="0"/>
                <a:hlinkClick r:id="rId4"/>
              </a:rPr>
              <a:t>/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" pitchFamily="18" charset="0"/>
                <a:hlinkClick r:id="rId5"/>
              </a:rPr>
              <a:t>https://spring.io/guides/gs/sts</a:t>
            </a:r>
            <a:r>
              <a:rPr lang="en-US" sz="2400" dirty="0" smtClean="0">
                <a:latin typeface="Cambria" pitchFamily="18" charset="0"/>
                <a:hlinkClick r:id="rId5"/>
              </a:rPr>
              <a:t>/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mbria" pitchFamily="18" charset="0"/>
                <a:hlinkClick r:id="rId6"/>
              </a:rPr>
              <a:t>https</a:t>
            </a:r>
            <a:r>
              <a:rPr lang="en-US" sz="2400">
                <a:latin typeface="Cambria" pitchFamily="18" charset="0"/>
                <a:hlinkClick r:id="rId6"/>
              </a:rPr>
              <a:t>://</a:t>
            </a:r>
            <a:r>
              <a:rPr lang="en-US" sz="2400" smtClean="0">
                <a:latin typeface="Cambria" pitchFamily="18" charset="0"/>
                <a:hlinkClick r:id="rId6"/>
              </a:rPr>
              <a:t>www.practicalecommerce.com/cart_intro</a:t>
            </a: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Modules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686800" cy="6096000"/>
          </a:xfrm>
        </p:spPr>
        <p:txBody>
          <a:bodyPr>
            <a:noAutofit/>
          </a:bodyPr>
          <a:lstStyle/>
          <a:p>
            <a:pPr algn="l"/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List </a:t>
            </a:r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of 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Module 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Admin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1.  Admin can see all Details of supplier, orders, 		      customers </a:t>
            </a:r>
            <a:r>
              <a:rPr lang="en-IN" sz="2200" dirty="0" err="1" smtClean="0">
                <a:solidFill>
                  <a:schemeClr val="tx1"/>
                </a:solidFill>
                <a:latin typeface="Cambria" pitchFamily="18" charset="0"/>
              </a:rPr>
              <a:t>etc</a:t>
            </a:r>
            <a:endParaRPr lang="en-IN" sz="2200" dirty="0" smtClean="0">
              <a:solidFill>
                <a:schemeClr val="tx1"/>
              </a:solidFill>
              <a:latin typeface="Cambria" pitchFamily="18" charset="0"/>
            </a:endParaRP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2.  Admin can add new supplier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3. admin can add new delivery boy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Supplier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1. Supplier can see /update all details of products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2. supplier can add new product</a:t>
            </a:r>
          </a:p>
          <a:p>
            <a:pPr lvl="0" algn="l"/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	3. Supplier can update profile details</a:t>
            </a:r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endParaRPr lang="en-IN" sz="22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Customer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1. Customer can  create/login account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2. Customer can update profile details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3. Customer can search product.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4. Customer can edit/update Cart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5. Customer can place order and mak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e payment</a:t>
            </a:r>
            <a:endParaRPr lang="en-IN" sz="22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Delivery Boy</a:t>
            </a:r>
            <a:endParaRPr lang="en-IN" sz="22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6858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Modules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62000"/>
            <a:ext cx="8686800" cy="6096000"/>
          </a:xfrm>
        </p:spPr>
        <p:txBody>
          <a:bodyPr>
            <a:noAutofit/>
          </a:bodyPr>
          <a:lstStyle/>
          <a:p>
            <a:pPr algn="l"/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List </a:t>
            </a:r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of 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Module 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Customer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1. Customer can  create/login account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2. Customer can update profile details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3. Customer can search product.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4. Customer can edit/update Cart</a:t>
            </a:r>
          </a:p>
          <a:p>
            <a:pPr lvl="0" algn="l"/>
            <a:r>
              <a:rPr lang="en-IN" sz="22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5. Customer can place order and mak</a:t>
            </a: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e payment</a:t>
            </a:r>
            <a:endParaRPr lang="en-IN" sz="22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IN" sz="2200" dirty="0" smtClean="0">
                <a:solidFill>
                  <a:schemeClr val="tx1"/>
                </a:solidFill>
                <a:latin typeface="Cambria" pitchFamily="18" charset="0"/>
              </a:rPr>
              <a:t>Delivery Boy</a:t>
            </a:r>
          </a:p>
          <a:p>
            <a:pPr lvl="1" algn="l"/>
            <a:r>
              <a:rPr lang="en-IN" sz="18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Cambria" pitchFamily="18" charset="0"/>
              </a:rPr>
              <a:t>1. Delivery Boy can update profile</a:t>
            </a:r>
          </a:p>
          <a:p>
            <a:pPr lvl="1" algn="l"/>
            <a:r>
              <a:rPr lang="en-IN" sz="1800" dirty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Cambria" pitchFamily="18" charset="0"/>
              </a:rPr>
              <a:t>2. Delivery Boy update Order status</a:t>
            </a:r>
          </a:p>
        </p:txBody>
      </p:sp>
    </p:spTree>
    <p:extLst>
      <p:ext uri="{BB962C8B-B14F-4D97-AF65-F5344CB8AC3E}">
        <p14:creationId xmlns:p14="http://schemas.microsoft.com/office/powerpoint/2010/main" val="73308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Data Flow Diagram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38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Level 0 -DFD</a:t>
            </a:r>
            <a:endParaRPr lang="en-IN" sz="24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33400" y="3276600"/>
            <a:ext cx="403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Level 1 -DFD</a:t>
            </a:r>
            <a:endParaRPr lang="en-IN" sz="2400" dirty="0"/>
          </a:p>
        </p:txBody>
      </p:sp>
      <p:pic>
        <p:nvPicPr>
          <p:cNvPr id="20" name="Picture 1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24000"/>
            <a:ext cx="5867400" cy="151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57600"/>
            <a:ext cx="7391400" cy="2962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51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Data Flow Diagram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38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Level </a:t>
            </a:r>
            <a:r>
              <a:rPr lang="en-US" sz="2400" dirty="0" smtClean="0"/>
              <a:t>1 –DFD Supplier</a:t>
            </a:r>
            <a:endParaRPr lang="en-IN" sz="2400" dirty="0" smtClean="0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511629" y="3661955"/>
            <a:ext cx="403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Level 1 </a:t>
            </a:r>
            <a:r>
              <a:rPr lang="en-US" sz="2400" dirty="0" smtClean="0"/>
              <a:t>–DFD Customer</a:t>
            </a:r>
            <a:endParaRPr lang="en-IN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4770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7524750" cy="249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Data Flow Diagram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38600" cy="53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Level </a:t>
            </a:r>
            <a:r>
              <a:rPr lang="en-US" sz="2400" dirty="0" smtClean="0"/>
              <a:t>1 –DFD Deliver Boy</a:t>
            </a:r>
            <a:endParaRPr lang="en-IN" sz="2400" dirty="0" smtClean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781799" cy="3171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06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Use Case Diagram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09674"/>
            <a:ext cx="6705600" cy="488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382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mbria" pitchFamily="18" charset="0"/>
              </a:rPr>
              <a:t>Technology Used</a:t>
            </a:r>
            <a:endParaRPr lang="en-US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869" y="135993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latin typeface="Cambria" pitchFamily="18" charset="0"/>
              </a:rPr>
              <a:t>Front End:</a:t>
            </a:r>
          </a:p>
          <a:p>
            <a:r>
              <a:rPr lang="en-IN" sz="2400" dirty="0" err="1">
                <a:latin typeface="Cambria" pitchFamily="18" charset="0"/>
              </a:rPr>
              <a:t>css</a:t>
            </a:r>
            <a:r>
              <a:rPr lang="en-IN" sz="2400" dirty="0">
                <a:latin typeface="Cambria" pitchFamily="18" charset="0"/>
              </a:rPr>
              <a:t> and html in front end as react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903" y="4343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>
                <a:latin typeface="Cambria" pitchFamily="18" charset="0"/>
              </a:rPr>
              <a:t>Database</a:t>
            </a:r>
          </a:p>
          <a:p>
            <a:r>
              <a:rPr lang="en-IN" sz="2400" dirty="0" err="1" smtClean="0">
                <a:latin typeface="Cambria" pitchFamily="18" charset="0"/>
              </a:rPr>
              <a:t>MySql</a:t>
            </a:r>
            <a:r>
              <a:rPr lang="en-IN" sz="2400" dirty="0" smtClean="0">
                <a:latin typeface="Cambria" pitchFamily="18" charset="0"/>
              </a:rPr>
              <a:t>  8.0.21</a:t>
            </a:r>
            <a:endParaRPr lang="en-US" sz="2400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903" y="2590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b="1" dirty="0" smtClean="0">
                <a:latin typeface="Cambria" pitchFamily="18" charset="0"/>
              </a:rPr>
              <a:t>Front End:</a:t>
            </a:r>
          </a:p>
          <a:p>
            <a:r>
              <a:rPr lang="en-IN" sz="2400" dirty="0" smtClean="0">
                <a:latin typeface="Cambria" pitchFamily="18" charset="0"/>
              </a:rPr>
              <a:t>Java 1.8</a:t>
            </a:r>
          </a:p>
          <a:p>
            <a:r>
              <a:rPr lang="en-IN" sz="2400" dirty="0">
                <a:latin typeface="Cambria" pitchFamily="18" charset="0"/>
              </a:rPr>
              <a:t>spring </a:t>
            </a:r>
            <a:r>
              <a:rPr lang="en-IN" sz="2400" dirty="0" err="1" smtClean="0">
                <a:latin typeface="Cambria" pitchFamily="18" charset="0"/>
              </a:rPr>
              <a:t>mvc</a:t>
            </a:r>
            <a:r>
              <a:rPr lang="en-IN" sz="2400" dirty="0" smtClean="0">
                <a:latin typeface="Cambria" pitchFamily="18" charset="0"/>
              </a:rPr>
              <a:t> </a:t>
            </a:r>
            <a:r>
              <a:rPr lang="en-IN" sz="2400" dirty="0" err="1" smtClean="0">
                <a:latin typeface="Cambria" pitchFamily="18" charset="0"/>
              </a:rPr>
              <a:t>FrameWork</a:t>
            </a:r>
            <a:r>
              <a:rPr lang="en-IN" sz="2400" dirty="0" smtClean="0">
                <a:latin typeface="Cambria" pitchFamily="18" charset="0"/>
              </a:rPr>
              <a:t> 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4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369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E- Ration Shop</vt:lpstr>
      <vt:lpstr>Introduction</vt:lpstr>
      <vt:lpstr>Modules</vt:lpstr>
      <vt:lpstr>Modules</vt:lpstr>
      <vt:lpstr>Data Flow Diagram</vt:lpstr>
      <vt:lpstr>Data Flow Diagram</vt:lpstr>
      <vt:lpstr>Data Flow Diagram</vt:lpstr>
      <vt:lpstr>Use Case Diagram</vt:lpstr>
      <vt:lpstr>Technology Used</vt:lpstr>
      <vt:lpstr>E-R Diagram</vt:lpstr>
      <vt:lpstr>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E-TOKEN SYSTEM</dc:title>
  <dc:creator>Sarrathi</dc:creator>
  <cp:lastModifiedBy>Sarrathi</cp:lastModifiedBy>
  <cp:revision>19</cp:revision>
  <dcterms:created xsi:type="dcterms:W3CDTF">2021-02-16T17:18:18Z</dcterms:created>
  <dcterms:modified xsi:type="dcterms:W3CDTF">2021-03-30T13:09:40Z</dcterms:modified>
</cp:coreProperties>
</file>