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75" r:id="rId2"/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9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89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01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990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43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68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26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8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9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23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96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1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7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34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1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34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91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D199-8C71-4942-B22C-71D1853A885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4889-2E5E-4DAA-AC6E-57DA954EF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879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7739-E690-4BCC-B4B4-636CC7CD0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947728"/>
            <a:ext cx="9448800" cy="118307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94846-8B41-429D-81F3-F7B40168B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CB17F-B1D1-4DBE-A9A4-84C0FE2D07AF}"/>
              </a:ext>
            </a:extLst>
          </p:cNvPr>
          <p:cNvSpPr/>
          <p:nvPr/>
        </p:nvSpPr>
        <p:spPr>
          <a:xfrm>
            <a:off x="3530233" y="1727904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!!! WELCOME !!!</a:t>
            </a:r>
          </a:p>
        </p:txBody>
      </p:sp>
    </p:spTree>
    <p:extLst>
      <p:ext uri="{BB962C8B-B14F-4D97-AF65-F5344CB8AC3E}">
        <p14:creationId xmlns:p14="http://schemas.microsoft.com/office/powerpoint/2010/main" val="189572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">
        <p14:ripple/>
      </p:transition>
    </mc:Choice>
    <mc:Fallback>
      <p:transition spd="slow" advClick="0" advTm="2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C56732-1A11-4FC6-9D49-0EC17D69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59" y="0"/>
            <a:ext cx="6339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5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">
        <p14:window dir="vert"/>
      </p:transition>
    </mc:Choice>
    <mc:Fallback>
      <p:transition spd="slow" advClick="0" advTm="2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C5B135-A6AD-4AC2-9E2C-D2B325195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838325"/>
            <a:ext cx="8067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7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200">
        <p14:prism isContent="1" isInverted="1"/>
      </p:transition>
    </mc:Choice>
    <mc:Fallback>
      <p:transition spd="slow" advClick="0" advTm="2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8DF510-F5F5-43E1-AC78-D1E841F2C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37" y="490537"/>
            <a:ext cx="580072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">
        <p14:flythrough/>
      </p:transition>
    </mc:Choice>
    <mc:Fallback>
      <p:transition spd="slow" advClick="0" advTm="2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30DDB0-55A6-4039-82CE-27A1F860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847850"/>
            <a:ext cx="59626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57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200">
        <p15:prstTrans prst="fallOver"/>
      </p:transition>
    </mc:Choice>
    <mc:Fallback>
      <p:transition spd="slow" advClick="0" advTm="2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7D936-5306-4721-96FB-6724277AC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59" y="0"/>
            <a:ext cx="8993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63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200">
        <p15:prstTrans prst="drape"/>
      </p:transition>
    </mc:Choice>
    <mc:Fallback>
      <p:transition spd="slow" advClick="0" advTm="2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B7870B-4EF7-4E55-8072-9F89EB4D2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40" y="0"/>
            <a:ext cx="6731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03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200">
        <p15:prstTrans prst="wind"/>
      </p:transition>
    </mc:Choice>
    <mc:Fallback>
      <p:transition spd="slow" advClick="0" advTm="2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2EDB0-BB6B-4C34-8B56-7DCBA275C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00" y="0"/>
            <a:ext cx="487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16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200">
        <p15:prstTrans prst="fracture"/>
      </p:transition>
    </mc:Choice>
    <mc:Fallback>
      <p:transition spd="slow" advClick="0" advTm="2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4A708C-75BA-4CF8-BD3B-B278EF355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2052637"/>
            <a:ext cx="117824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470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200">
        <p15:prstTrans prst="crush"/>
      </p:transition>
    </mc:Choice>
    <mc:Fallback>
      <p:transition spd="slow" advClick="0" advTm="2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CFB04-811D-42E8-AA7A-488FB6A6C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71700"/>
            <a:ext cx="8077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">
        <p:dissolve/>
      </p:transition>
    </mc:Choice>
    <mc:Fallback>
      <p:transition spd="slow" advClick="0" advTm="200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6A9F21-5EE0-4FFE-83AB-B84046204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10" y="0"/>
            <a:ext cx="3813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6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200">
        <p:blinds dir="vert"/>
      </p:transition>
    </mc:Choice>
    <mc:Fallback>
      <p:transition spd="slow" advClick="0" advTm="20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C3CF-C828-4099-BE15-0E35045AB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37335"/>
            <a:ext cx="9448800" cy="1048852"/>
          </a:xfrm>
        </p:spPr>
        <p:txBody>
          <a:bodyPr>
            <a:normAutofit/>
          </a:bodyPr>
          <a:lstStyle/>
          <a:p>
            <a:r>
              <a:rPr lang="en-IN" sz="5400" dirty="0"/>
              <a:t>INTRODUCING  </a:t>
            </a:r>
            <a:r>
              <a:rPr lang="en-IN" sz="5400" b="1" cap="none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DVR_LANG</a:t>
            </a: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8D08E-6696-44E6-91E4-35A1BF038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824" y="2856331"/>
            <a:ext cx="9448800" cy="1438831"/>
          </a:xfrm>
        </p:spPr>
        <p:txBody>
          <a:bodyPr>
            <a:normAutofit/>
          </a:bodyPr>
          <a:lstStyle/>
          <a:p>
            <a:r>
              <a:rPr lang="en-IN" sz="2400" dirty="0"/>
              <a:t>Time saving, efficient  implemented programming language</a:t>
            </a:r>
          </a:p>
          <a:p>
            <a:r>
              <a:rPr lang="en-IN" sz="2400" dirty="0"/>
              <a:t>Way towards writing everything short, compact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33057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400">
        <p15:prstTrans prst="curtains"/>
      </p:transition>
    </mc:Choice>
    <mc:Fallback>
      <p:transition spd="slow" advClick="0" advTm="4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EDF26-0616-458E-BDC1-4349C22AB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71" y="0"/>
            <a:ext cx="6354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3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 advTm="200">
        <p14:honeycomb/>
      </p:transition>
    </mc:Choice>
    <mc:Fallback>
      <p:transition spd="slow" advClick="0" advTm="2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307D85-BB90-4786-813E-26981562373C}"/>
              </a:ext>
            </a:extLst>
          </p:cNvPr>
          <p:cNvSpPr/>
          <p:nvPr/>
        </p:nvSpPr>
        <p:spPr>
          <a:xfrm>
            <a:off x="3040361" y="1113368"/>
            <a:ext cx="5456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…</a:t>
            </a:r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GET IT NOW…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9B399-4467-40C8-AEBE-1A760AD031DD}"/>
              </a:ext>
            </a:extLst>
          </p:cNvPr>
          <p:cNvSpPr/>
          <p:nvPr/>
        </p:nvSpPr>
        <p:spPr>
          <a:xfrm>
            <a:off x="1343704" y="2919402"/>
            <a:ext cx="96584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http://dvrblacktech.000webhostapp.com</a:t>
            </a:r>
            <a:r>
              <a:rPr lang="en-I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endParaRPr lang="en-IN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6" name="Picture 2" descr="COVID-19: How Indian Namaste has become a hit across the world ...">
            <a:extLst>
              <a:ext uri="{FF2B5EF4-FFF2-40B4-BE49-F238E27FC236}">
                <a16:creationId xmlns:a16="http://schemas.microsoft.com/office/drawing/2014/main" id="{475A91A0-8876-4829-A5BE-E81405924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218" y="408716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1183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200">
        <p15:prstTrans prst="airplane"/>
      </p:transition>
    </mc:Choice>
    <mc:Fallback>
      <p:transition spd="slow" advClick="0" advTm="2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DAD7-FA3C-4EC6-AC1F-32CD67BD1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40DD6-C1E8-4490-84B1-01F5AD099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6D1D018-8777-438B-8F3A-385AC52FE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690562"/>
            <a:ext cx="50482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0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lip dir="r"/>
      </p:transition>
    </mc:Choice>
    <mc:Fallback>
      <p:transition spd="slow" advClick="0" advTm="2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9F3C06-69E1-42D0-83D0-4DB44A196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03" y="0"/>
            <a:ext cx="7590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0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gallery dir="l"/>
      </p:transition>
    </mc:Choice>
    <mc:Fallback>
      <p:transition spd="slow" advClick="0" advTm="2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DADF2-9EC7-427D-A6F5-01024DCAE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798" y="0"/>
            <a:ext cx="5942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prism/>
      </p:transition>
    </mc:Choice>
    <mc:Fallback>
      <p:transition spd="slow" advClick="0" advTm="2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268C9D-3315-4085-9CA4-D723DEDD3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2" y="995362"/>
            <a:ext cx="2657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63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doors dir="vert"/>
      </p:transition>
    </mc:Choice>
    <mc:Fallback>
      <p:transition spd="slow" advClick="0" advTm="2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99BF3-6A9C-4AA7-A588-B37369106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314325"/>
            <a:ext cx="29146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3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200">
        <p14:ferris dir="l"/>
      </p:transition>
    </mc:Choice>
    <mc:Fallback>
      <p:transition spd="slow" advClick="0" advTm="2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C033C-F6DE-4CB2-A554-E9F60E834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314325"/>
            <a:ext cx="72961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4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200">
        <p14:conveyor dir="l"/>
      </p:transition>
    </mc:Choice>
    <mc:Fallback>
      <p:transition spd="slow" advClick="0" advTm="2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5D72B-69AE-4C3C-B248-C4E02CAC3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20" y="0"/>
            <a:ext cx="8565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">
        <p14:prism isContent="1"/>
      </p:transition>
    </mc:Choice>
    <mc:Fallback>
      <p:transition spd="slow" advClick="0" advTm="200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59</TotalTime>
  <Words>34</Words>
  <Application>Microsoft Office PowerPoint</Application>
  <PresentationFormat>Widescreen</PresentationFormat>
  <Paragraphs>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Vapor Trail</vt:lpstr>
      <vt:lpstr>PowerPoint Presentation</vt:lpstr>
      <vt:lpstr>INTRODUCING  DVR_LANG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hegde</dc:creator>
  <cp:lastModifiedBy>rohit hegde</cp:lastModifiedBy>
  <cp:revision>9</cp:revision>
  <dcterms:created xsi:type="dcterms:W3CDTF">2020-08-01T13:33:29Z</dcterms:created>
  <dcterms:modified xsi:type="dcterms:W3CDTF">2020-08-01T14:32:56Z</dcterms:modified>
</cp:coreProperties>
</file>