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h Rohith" initials="RR" lastIdx="1" clrIdx="0">
    <p:extLst>
      <p:ext uri="{19B8F6BF-5375-455C-9EA6-DF929625EA0E}">
        <p15:presenceInfo xmlns:p15="http://schemas.microsoft.com/office/powerpoint/2012/main" userId="a7247958c5fad7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8T15:46:45.724" idx="1">
    <p:pos x="7033" y="2088"/>
    <p:text>STUDENT NAME: ROHITH M 
REGISTER NO: 312207919
DEPARTMENT: B.COM (GENERAL)
COLLEGE: THE QUAIDE MILLETH COLLEGE FOR MEN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ROHITH.M</a:t>
            </a:r>
          </a:p>
          <a:p>
            <a:r>
              <a:rPr lang="en-US" sz="2400" dirty="0"/>
              <a:t>REGISTER NO: 312207919</a:t>
            </a:r>
          </a:p>
          <a:p>
            <a:r>
              <a:rPr lang="en-US" sz="2400" dirty="0"/>
              <a:t>DEPARTMENT: B COM GENERAL </a:t>
            </a:r>
          </a:p>
          <a:p>
            <a:r>
              <a:rPr lang="en-US" sz="2400" dirty="0"/>
              <a:t>COLLEGE: THE QUAIDE MILLETH COLLEGE FOR 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7668D94-F343-7A8D-2770-B10096033334}"/>
              </a:ext>
            </a:extLst>
          </p:cNvPr>
          <p:cNvSpPr txBox="1"/>
          <p:nvPr/>
        </p:nvSpPr>
        <p:spPr>
          <a:xfrm>
            <a:off x="1229699" y="1865628"/>
            <a:ext cx="6104256" cy="2585323"/>
          </a:xfrm>
          <a:prstGeom prst="rect">
            <a:avLst/>
          </a:prstGeom>
          <a:noFill/>
        </p:spPr>
        <p:txBody>
          <a:bodyPr wrap="square">
            <a:spAutoFit/>
          </a:bodyPr>
          <a:lstStyle/>
          <a:p>
            <a:r>
              <a:rPr lang="en-US" dirty="0"/>
              <a:t>Modeling in our solution involves using Excel's advanced functions, such as regression analysis and pivot tables, to identify key performance drivers and trends. Data is segmented by departments, roles, and time periods for a granular understanding of performance. The model incorporates weighted scoring systems to rank employees objectively. Scenario analysis is also used to predict future outcomes based on current trends. This approach ensures a robust, data-driven evaluation of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E98CE86-E2F3-569B-72E6-FB63F4E659C9}"/>
              </a:ext>
            </a:extLst>
          </p:cNvPr>
          <p:cNvSpPr txBox="1"/>
          <p:nvPr/>
        </p:nvSpPr>
        <p:spPr>
          <a:xfrm>
            <a:off x="1459715" y="1919760"/>
            <a:ext cx="6104256" cy="2862322"/>
          </a:xfrm>
          <a:prstGeom prst="rect">
            <a:avLst/>
          </a:prstGeom>
          <a:noFill/>
        </p:spPr>
        <p:txBody>
          <a:bodyPr wrap="square">
            <a:spAutoFit/>
          </a:bodyPr>
          <a:lstStyle/>
          <a:p>
            <a:r>
              <a:rPr lang="en-US" dirty="0"/>
              <a:t>The results of our analysis revealed clear identification of top-performing employees and teams, along with areas requiring improvement. Key performance trends were highlighted, showing how factors like attendance and project completion rates impact overall productivity. The analysis also provided benchmarks for performance, enabling more precise goal-setting. Insights led to actionable recommendations, such as targeted training programs and resource allocation. Overall, the results empowered data-driven decision-making for enhanced organizational efficiency.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09E23BE-CBB4-656D-2689-79C64465F96B}"/>
              </a:ext>
            </a:extLst>
          </p:cNvPr>
          <p:cNvSpPr txBox="1"/>
          <p:nvPr/>
        </p:nvSpPr>
        <p:spPr>
          <a:xfrm>
            <a:off x="1919745" y="1997839"/>
            <a:ext cx="6104256" cy="2862322"/>
          </a:xfrm>
          <a:prstGeom prst="rect">
            <a:avLst/>
          </a:prstGeom>
          <a:noFill/>
        </p:spPr>
        <p:txBody>
          <a:bodyPr wrap="square">
            <a:spAutoFit/>
          </a:bodyPr>
          <a:lstStyle/>
          <a:p>
            <a:r>
              <a:rPr lang="en-US" dirty="0"/>
              <a:t>In conclusion, our Excel-based employee performance analysis successfully delivered actionable insights that align with organizational goals. The project highlighted top performers, identified areas for improvement, and provided a clear understanding of performance trends. The use of advanced Excel tools ensured accuracy and efficiency, making the solution both powerful and user-friendly. This analysis supports informed decision-making, ultimately driving productivity and fostering a culture of continuous improvement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89F634A-0CB6-4D19-978A-5C0A93B04764}"/>
              </a:ext>
            </a:extLst>
          </p:cNvPr>
          <p:cNvSpPr txBox="1"/>
          <p:nvPr/>
        </p:nvSpPr>
        <p:spPr>
          <a:xfrm>
            <a:off x="676275" y="2019300"/>
            <a:ext cx="6104256" cy="1477328"/>
          </a:xfrm>
          <a:prstGeom prst="rect">
            <a:avLst/>
          </a:prstGeom>
          <a:noFill/>
        </p:spPr>
        <p:txBody>
          <a:bodyPr wrap="square">
            <a:spAutoFit/>
          </a:bodyPr>
          <a:lstStyle/>
          <a:p>
            <a:r>
              <a:rPr lang="en-US" dirty="0"/>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A62B58F-5309-7B8C-DEEC-35A97209D3D0}"/>
              </a:ext>
            </a:extLst>
          </p:cNvPr>
          <p:cNvSpPr txBox="1"/>
          <p:nvPr/>
        </p:nvSpPr>
        <p:spPr>
          <a:xfrm>
            <a:off x="748981" y="2297728"/>
            <a:ext cx="6104256" cy="2585323"/>
          </a:xfrm>
          <a:prstGeom prst="rect">
            <a:avLst/>
          </a:prstGeom>
          <a:noFill/>
        </p:spPr>
        <p:txBody>
          <a:bodyPr wrap="square">
            <a:spAutoFit/>
          </a:bodyPr>
          <a:lstStyle/>
          <a:p>
            <a:r>
              <a:rPr lang="en-US" dirty="0"/>
              <a:t>The project effectively analyzed employee performance using Excel, with clear objectives and well-prepared data. Key Excel tools, such as pivot tables and visualizations, were utilized to derive actionable insights. The findings highlighted top performers and areas needing improvement, though some data quality issues were noted. Recommendations were provided, with future improvements suggested for better accuracy. Overall, the project met its goals and provided valuable insights for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C802960-C3C0-DD2C-6ED5-521CF195E63B}"/>
              </a:ext>
            </a:extLst>
          </p:cNvPr>
          <p:cNvSpPr txBox="1"/>
          <p:nvPr/>
        </p:nvSpPr>
        <p:spPr>
          <a:xfrm>
            <a:off x="591819" y="2136338"/>
            <a:ext cx="6104256" cy="2585323"/>
          </a:xfrm>
          <a:prstGeom prst="rect">
            <a:avLst/>
          </a:prstGeom>
          <a:noFill/>
        </p:spPr>
        <p:txBody>
          <a:bodyPr wrap="square">
            <a:spAutoFit/>
          </a:bodyPr>
          <a:lstStyle/>
          <a:p>
            <a:r>
              <a:rPr lang="en-US" dirty="0"/>
              <a:t>The end users of an employee performance analysis are typically HR managers, team leads, and senior executives who need insights for decision-making. HR managers use the analysis to identify training needs and manage talent. Team leads benefit from understanding individual and team performance to optimize productivity. Senior executives utilize the findings to align workforce performance with strategic goals. Additionally, employees themselves might access personalized feedback for their development.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05B8D8A-6FC3-5D3D-77C1-1B62F5844F19}"/>
              </a:ext>
            </a:extLst>
          </p:cNvPr>
          <p:cNvSpPr txBox="1"/>
          <p:nvPr/>
        </p:nvSpPr>
        <p:spPr>
          <a:xfrm>
            <a:off x="3052129" y="2010224"/>
            <a:ext cx="6104256" cy="2862322"/>
          </a:xfrm>
          <a:prstGeom prst="rect">
            <a:avLst/>
          </a:prstGeom>
          <a:noFill/>
        </p:spPr>
        <p:txBody>
          <a:bodyPr wrap="square">
            <a:spAutoFit/>
          </a:bodyPr>
          <a:lstStyle/>
          <a:p>
            <a:r>
              <a:rPr lang="en-US" dirty="0"/>
              <a:t>Our solution provides a comprehensive Excel-based employee performance analysis tool that simplifies data processing and delivers actionable insights. It enables HR managers and team leads to efficiently identify top performers, pinpoint areas for improvement, and make data-driven decisions. The tool’s user-friendly interface and automated features save time and reduce errors. Our value proposition lies in offering a cost-effective, scalable solution that enhances workforce productivity and aligns employee performance with business objectives.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E95807E-1AF4-A964-6E27-C93EAE6A5F19}"/>
              </a:ext>
            </a:extLst>
          </p:cNvPr>
          <p:cNvSpPr txBox="1"/>
          <p:nvPr/>
        </p:nvSpPr>
        <p:spPr>
          <a:xfrm>
            <a:off x="3052129" y="2148724"/>
            <a:ext cx="6104256" cy="2585323"/>
          </a:xfrm>
          <a:prstGeom prst="rect">
            <a:avLst/>
          </a:prstGeom>
          <a:noFill/>
        </p:spPr>
        <p:txBody>
          <a:bodyPr wrap="square">
            <a:spAutoFit/>
          </a:bodyPr>
          <a:lstStyle/>
          <a:p>
            <a:r>
              <a:rPr lang="en-US" dirty="0"/>
              <a:t>The dataset includes employee records with details such as work hours, project completion rates, performance ratings, attendance, and peer reviews. It covers data from multiple departments over a specified period, allowing for comparative analysis. The dataset is structured with unique employee IDs, dates, and performance metrics. Data quality is ensured through cleaning processes to address any missing or inconsistent entries. This comprehensive dataset supports in-depth performance analysis and trend identification.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8A62887F-D425-0132-1764-E0E7CA366208}"/>
              </a:ext>
            </a:extLst>
          </p:cNvPr>
          <p:cNvSpPr txBox="1"/>
          <p:nvPr/>
        </p:nvSpPr>
        <p:spPr>
          <a:xfrm>
            <a:off x="3052129" y="2287223"/>
            <a:ext cx="6104256" cy="2308324"/>
          </a:xfrm>
          <a:prstGeom prst="rect">
            <a:avLst/>
          </a:prstGeom>
          <a:noFill/>
        </p:spPr>
        <p:txBody>
          <a:bodyPr wrap="square">
            <a:spAutoFit/>
          </a:bodyPr>
          <a:lstStyle/>
          <a:p>
            <a:r>
              <a:rPr lang="en-US" dirty="0"/>
              <a:t>The "wow" in our solution is its ability to transform complex employee performance data into clear, actionable insights with just a few clicks. The tool’s automated reports and real-time visualizations make sophisticated analysis accessible to everyone, regardless of technical skill. Customizable templates and seamless Excel integration ensure it adapts perfectly to any organization's needs. This combination of power, simplicity, and adaptability sets our solution apart.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Rohith Rohith</cp:lastModifiedBy>
  <cp:revision>14</cp:revision>
  <dcterms:created xsi:type="dcterms:W3CDTF">2024-03-29T15:07:22Z</dcterms:created>
  <dcterms:modified xsi:type="dcterms:W3CDTF">2024-09-02T15:59:51Z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