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77" r:id="rId3"/>
    <p:sldId id="300" r:id="rId4"/>
    <p:sldId id="303" r:id="rId5"/>
    <p:sldId id="310" r:id="rId6"/>
    <p:sldId id="301" r:id="rId7"/>
    <p:sldId id="304" r:id="rId8"/>
    <p:sldId id="308" r:id="rId9"/>
    <p:sldId id="305" r:id="rId10"/>
    <p:sldId id="309" r:id="rId11"/>
    <p:sldId id="2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7" autoAdjust="0"/>
    <p:restoredTop sz="94660"/>
  </p:normalViewPr>
  <p:slideViewPr>
    <p:cSldViewPr snapToGrid="0">
      <p:cViewPr varScale="1">
        <p:scale>
          <a:sx n="97" d="100"/>
          <a:sy n="97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E9C15-7C67-43AB-AFE4-AC0271298FF2}" type="datetimeFigureOut">
              <a:rPr lang="en-US" smtClean="0"/>
              <a:t>7/9/17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13EB7-9296-4388-9719-26C671E71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61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4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9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71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33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09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0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84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18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65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436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8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301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36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18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2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0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3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7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0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5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7/9/17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1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1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5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5801" y="914401"/>
            <a:ext cx="10209229" cy="310100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FFC000"/>
                </a:solidFill>
              </a:rPr>
              <a:t>Critique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b="1" dirty="0"/>
              <a:t>A Topic Clustering Approach to Finding Similar Questions from Large Question and Answer Archives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8645" y="3851825"/>
            <a:ext cx="4243827" cy="2003995"/>
          </a:xfrm>
        </p:spPr>
        <p:txBody>
          <a:bodyPr>
            <a:normAutofit/>
          </a:bodyPr>
          <a:lstStyle/>
          <a:p>
            <a:pPr algn="l"/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sz="3100" dirty="0">
                <a:solidFill>
                  <a:schemeClr val="tx1"/>
                </a:solidFill>
                <a:latin typeface="+mj-lt"/>
              </a:rPr>
              <a:t>Megha Nagabhushan</a:t>
            </a:r>
          </a:p>
          <a:p>
            <a:pPr algn="just"/>
            <a:r>
              <a:rPr lang="en-US" sz="3100" dirty="0">
                <a:solidFill>
                  <a:schemeClr val="tx1"/>
                </a:solidFill>
                <a:latin typeface="+mj-lt"/>
              </a:rPr>
              <a:t>Rohith Kumar Nagulapati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10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thanku">
            <a:extLst>
              <a:ext uri="{FF2B5EF4-FFF2-40B4-BE49-F238E27FC236}">
                <a16:creationId xmlns:a16="http://schemas.microsoft.com/office/drawing/2014/main" xmlns="" id="{39D4EB32-F031-4C29-8EB3-37075070CA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thanku">
            <a:extLst>
              <a:ext uri="{FF2B5EF4-FFF2-40B4-BE49-F238E27FC236}">
                <a16:creationId xmlns:a16="http://schemas.microsoft.com/office/drawing/2014/main" xmlns="" id="{5F33D6D6-90F2-4075-BEA0-41CED8F306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282804"/>
            <a:ext cx="3450996" cy="345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thank you">
            <a:extLst>
              <a:ext uri="{FF2B5EF4-FFF2-40B4-BE49-F238E27FC236}">
                <a16:creationId xmlns:a16="http://schemas.microsoft.com/office/drawing/2014/main" xmlns="" id="{D2A0C808-80AD-46D8-BD71-377BC2866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66775"/>
            <a:ext cx="975360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24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CFA79818-6507-4E96-9773-69993B51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+mj-lt"/>
              </a:rPr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9D52538-1C06-4F0B-B281-E131D6097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2697"/>
            <a:ext cx="10972800" cy="49165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u="sng" dirty="0" smtClean="0"/>
          </a:p>
          <a:p>
            <a:pPr marL="0" indent="0">
              <a:buNone/>
            </a:pPr>
            <a:r>
              <a:rPr lang="en-US" sz="2400" b="1" u="sng" dirty="0" smtClean="0"/>
              <a:t>Current System Limitations/Drawbacks:</a:t>
            </a:r>
            <a:endParaRPr lang="en-US" sz="2400" dirty="0" smtClean="0"/>
          </a:p>
          <a:p>
            <a:pPr algn="just"/>
            <a:r>
              <a:rPr lang="en-US" sz="2400" dirty="0" smtClean="0"/>
              <a:t>Increasing complexity </a:t>
            </a:r>
            <a:r>
              <a:rPr lang="en-US" sz="2400" dirty="0"/>
              <a:t>of </a:t>
            </a:r>
            <a:r>
              <a:rPr lang="en-US" sz="2400" dirty="0" smtClean="0"/>
              <a:t>the </a:t>
            </a:r>
            <a:r>
              <a:rPr lang="en-US" sz="2400" dirty="0"/>
              <a:t>questions </a:t>
            </a:r>
            <a:endParaRPr lang="en-US" sz="2400" dirty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variety of the users’ </a:t>
            </a:r>
            <a:r>
              <a:rPr lang="en-US" sz="2400" dirty="0" smtClean="0"/>
              <a:t>expressions while questioning</a:t>
            </a:r>
          </a:p>
          <a:p>
            <a:pPr algn="just"/>
            <a:r>
              <a:rPr lang="en-US" sz="2400" dirty="0"/>
              <a:t>C</a:t>
            </a:r>
            <a:r>
              <a:rPr lang="en-US" sz="2400" dirty="0" smtClean="0"/>
              <a:t>apturing </a:t>
            </a:r>
            <a:r>
              <a:rPr lang="en-US" sz="2400" dirty="0"/>
              <a:t>the semantic similarity of </a:t>
            </a:r>
            <a:r>
              <a:rPr lang="en-US" sz="2400" dirty="0" smtClean="0"/>
              <a:t>questions</a:t>
            </a:r>
            <a:endParaRPr lang="en-US" sz="2400" b="1" u="sng" dirty="0" smtClean="0"/>
          </a:p>
          <a:p>
            <a:pPr marL="0" indent="0" algn="just">
              <a:buNone/>
            </a:pPr>
            <a:endParaRPr lang="en-US" sz="2400" b="1" u="sng" dirty="0" smtClean="0"/>
          </a:p>
          <a:p>
            <a:pPr marL="0" indent="0" algn="just">
              <a:buNone/>
            </a:pPr>
            <a:r>
              <a:rPr lang="en-US" sz="2400" b="1" u="sng" dirty="0" smtClean="0"/>
              <a:t>Solution Approach:</a:t>
            </a:r>
            <a:endParaRPr lang="en-US" sz="2400" dirty="0" smtClean="0"/>
          </a:p>
          <a:p>
            <a:pPr algn="just"/>
            <a:r>
              <a:rPr lang="en-US" sz="2400" dirty="0" smtClean="0"/>
              <a:t>Proposed and Implemented a </a:t>
            </a:r>
            <a:r>
              <a:rPr lang="en-US" sz="2400" dirty="0"/>
              <a:t>topic </a:t>
            </a:r>
            <a:r>
              <a:rPr lang="en-US" sz="2400" dirty="0" smtClean="0"/>
              <a:t>based similarity computing approach to finding similar question and answer pairs.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050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+mj-lt"/>
              </a:rPr>
              <a:t>POSITIVE ASPECTS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192697"/>
            <a:ext cx="10972800" cy="4638260"/>
          </a:xfrm>
        </p:spPr>
        <p:txBody>
          <a:bodyPr>
            <a:normAutofit fontScale="85000" lnSpcReduction="20000"/>
          </a:bodyPr>
          <a:lstStyle/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paper is short and easily understood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author </a:t>
            </a:r>
            <a:r>
              <a:rPr lang="en-US" sz="2400" dirty="0" smtClean="0"/>
              <a:t>introduced lexical</a:t>
            </a:r>
            <a:r>
              <a:rPr lang="en-US" sz="2400" dirty="0"/>
              <a:t>, syntactic and </a:t>
            </a:r>
            <a:r>
              <a:rPr lang="en-US" sz="2400" dirty="0" smtClean="0"/>
              <a:t>semantic based methods for finding question similarity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paper briefly </a:t>
            </a:r>
            <a:r>
              <a:rPr lang="en-US" sz="2400" dirty="0" smtClean="0"/>
              <a:t>explained </a:t>
            </a:r>
            <a:r>
              <a:rPr lang="en-US" sz="2400" dirty="0"/>
              <a:t>LDA </a:t>
            </a:r>
            <a:r>
              <a:rPr lang="en-US" sz="2400" dirty="0"/>
              <a:t>approach for topic </a:t>
            </a:r>
            <a:r>
              <a:rPr lang="en-US" sz="2400" dirty="0" smtClean="0"/>
              <a:t>modeling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author performed and compared experimental results of different comparing systems on varied data sets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proposed model </a:t>
            </a:r>
            <a:r>
              <a:rPr lang="en-US" sz="2400" dirty="0" smtClean="0"/>
              <a:t>covered all the three similarity computing measures </a:t>
            </a:r>
            <a:endParaRPr lang="en-US" sz="2400" dirty="0"/>
          </a:p>
          <a:p>
            <a:pPr marL="742950" lvl="2" indent="-342900" algn="just"/>
            <a:r>
              <a:rPr lang="en-US" sz="2000" dirty="0" smtClean="0"/>
              <a:t>lexical(qi) : Lexical </a:t>
            </a:r>
            <a:r>
              <a:rPr lang="en-US" sz="2000" dirty="0"/>
              <a:t>information for finding similar questions</a:t>
            </a:r>
            <a:r>
              <a:rPr lang="en-US" sz="2000" dirty="0"/>
              <a:t>,</a:t>
            </a:r>
          </a:p>
          <a:p>
            <a:pPr marL="742950" lvl="2" indent="-342900" algn="just"/>
            <a:r>
              <a:rPr lang="en-US" sz="2000" dirty="0" smtClean="0"/>
              <a:t>tDistribution(qi) : LDA </a:t>
            </a:r>
            <a:r>
              <a:rPr lang="en-US" sz="2000" dirty="0"/>
              <a:t>topic modelling for grouping similar QA </a:t>
            </a:r>
            <a:r>
              <a:rPr lang="en-US" sz="2000" dirty="0" smtClean="0"/>
              <a:t>pairs and</a:t>
            </a:r>
          </a:p>
          <a:p>
            <a:pPr marL="742950" lvl="2" indent="-342900" algn="just"/>
            <a:r>
              <a:rPr lang="en-US" sz="2000" dirty="0" smtClean="0"/>
              <a:t>tWeight(tij) : topic confidence score for a question representing semantic measure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577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+mj-lt"/>
              </a:rPr>
              <a:t>NEGATIVE </a:t>
            </a:r>
            <a:r>
              <a:rPr lang="en-US" sz="4000" b="1" dirty="0" smtClean="0">
                <a:solidFill>
                  <a:srgbClr val="FFC000"/>
                </a:solidFill>
                <a:latin typeface="+mj-lt"/>
              </a:rPr>
              <a:t>ASPECTS</a:t>
            </a:r>
            <a:endParaRPr lang="en-US" sz="4000" b="1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DF2CA8-5016-44A5-BD10-DDBC5A3E0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author mentioned that translation model for question retrieval outperformed other models but didn’t explain </a:t>
            </a:r>
            <a:r>
              <a:rPr lang="en-US" sz="2400" dirty="0" smtClean="0"/>
              <a:t>the alternate models</a:t>
            </a:r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author introduced to new measures for finding similarity but didn't explain about them.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5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+mj-lt"/>
              </a:rPr>
              <a:t>NEGATIVE ASPECTS -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DF2CA8-5016-44A5-BD10-DDBC5A3E0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was not tested on a wide range of datasets.</a:t>
            </a:r>
          </a:p>
          <a:p>
            <a:r>
              <a:rPr lang="en-US" dirty="0"/>
              <a:t>The model is not using NER to accurately identify topic related terms.</a:t>
            </a:r>
          </a:p>
          <a:p>
            <a:r>
              <a:rPr lang="en-US" dirty="0"/>
              <a:t>The model is not using any phrase based paraphrasing or synonym extraction techniques.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2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7FD647C-EBD4-4318-A6DF-868ADDD0D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07" y="1785284"/>
            <a:ext cx="10972800" cy="4210163"/>
          </a:xfrm>
        </p:spPr>
        <p:txBody>
          <a:bodyPr>
            <a:noAutofit/>
          </a:bodyPr>
          <a:lstStyle/>
          <a:p>
            <a:pPr algn="ctr"/>
            <a:endParaRPr lang="en-US" dirty="0">
              <a:latin typeface="+mn-lt"/>
            </a:endParaRPr>
          </a:p>
          <a:p>
            <a:pPr algn="ctr"/>
            <a:endParaRPr lang="en-US" dirty="0">
              <a:latin typeface="+mn-lt"/>
            </a:endParaRPr>
          </a:p>
          <a:p>
            <a:pPr algn="ctr"/>
            <a:r>
              <a:rPr lang="en-US" dirty="0">
                <a:latin typeface="+mn-lt"/>
              </a:rPr>
              <a:t>Why do you think Bag of Words fails to measure similarity between query and questions?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40172B0A-E687-432A-869A-AF99D9E6E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307" y="642284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+mj-lt"/>
              </a:rPr>
              <a:t>QUESTION - 1</a:t>
            </a:r>
          </a:p>
        </p:txBody>
      </p:sp>
    </p:spTree>
    <p:extLst>
      <p:ext uri="{BB962C8B-B14F-4D97-AF65-F5344CB8AC3E}">
        <p14:creationId xmlns:p14="http://schemas.microsoft.com/office/powerpoint/2010/main" val="103168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AA5F8-0D56-477E-B8CC-3A0424EE1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673" y="1785284"/>
            <a:ext cx="10972800" cy="3204946"/>
          </a:xfrm>
        </p:spPr>
        <p:txBody>
          <a:bodyPr>
            <a:noAutofit/>
          </a:bodyPr>
          <a:lstStyle/>
          <a:p>
            <a:pPr algn="ctr"/>
            <a:endParaRPr lang="en-US" dirty="0">
              <a:latin typeface="+mn-lt"/>
            </a:endParaRPr>
          </a:p>
          <a:p>
            <a:pPr algn="ctr"/>
            <a:endParaRPr lang="en-US" dirty="0">
              <a:latin typeface="+mn-lt"/>
            </a:endParaRPr>
          </a:p>
          <a:p>
            <a:pPr algn="ctr"/>
            <a:r>
              <a:rPr lang="en-US" dirty="0">
                <a:latin typeface="+mn-lt"/>
              </a:rPr>
              <a:t>What is a lexical based method in Question similarity computing?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25D50027-CEA6-4016-A5B0-5712897C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307" y="642284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+mj-lt"/>
              </a:rPr>
              <a:t>QUESTION - 2</a:t>
            </a:r>
          </a:p>
        </p:txBody>
      </p:sp>
    </p:spTree>
    <p:extLst>
      <p:ext uri="{BB962C8B-B14F-4D97-AF65-F5344CB8AC3E}">
        <p14:creationId xmlns:p14="http://schemas.microsoft.com/office/powerpoint/2010/main" val="383757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9F2C42-FABD-4EB2-B7C2-61B02ECFE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665431"/>
            <a:ext cx="10972800" cy="1642620"/>
          </a:xfrm>
        </p:spPr>
        <p:txBody>
          <a:bodyPr/>
          <a:lstStyle/>
          <a:p>
            <a:r>
              <a:rPr lang="en-US" dirty="0"/>
              <a:t>Will preprocessing cause information loss in this proposed model?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98CAA80-BE63-4DCD-97B7-5B04CE99F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49673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+mj-lt"/>
              </a:rPr>
              <a:t>QUESTION - 3</a:t>
            </a:r>
          </a:p>
        </p:txBody>
      </p:sp>
    </p:spTree>
    <p:extLst>
      <p:ext uri="{BB962C8B-B14F-4D97-AF65-F5344CB8AC3E}">
        <p14:creationId xmlns:p14="http://schemas.microsoft.com/office/powerpoint/2010/main" val="252823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1BA81-6B6C-4D98-9B78-E7ACE4BA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C000"/>
                </a:solidFill>
                <a:latin typeface="+mj-lt"/>
              </a:rPr>
              <a:t>QUESTION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BEF83A-93ED-425F-8C18-7589AA316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Will using NER scheme help in accurately identifying the topic related terms?</a:t>
            </a:r>
          </a:p>
        </p:txBody>
      </p:sp>
    </p:spTree>
    <p:extLst>
      <p:ext uri="{BB962C8B-B14F-4D97-AF65-F5344CB8AC3E}">
        <p14:creationId xmlns:p14="http://schemas.microsoft.com/office/powerpoint/2010/main" val="426380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4573</TotalTime>
  <Words>282</Words>
  <Application>Microsoft Macintosh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Helvetica</vt:lpstr>
      <vt:lpstr>Arial</vt:lpstr>
      <vt:lpstr>Custom Design</vt:lpstr>
      <vt:lpstr>1_Office Theme</vt:lpstr>
      <vt:lpstr>Critique A Topic Clustering Approach to Finding Similar Questions from Large Question and Answer Archives   </vt:lpstr>
      <vt:lpstr>INTRODUCTION</vt:lpstr>
      <vt:lpstr>POSITIVE ASPECTS</vt:lpstr>
      <vt:lpstr>NEGATIVE ASPECTS</vt:lpstr>
      <vt:lpstr>NEGATIVE ASPECTS - Approach</vt:lpstr>
      <vt:lpstr>QUESTION - 1</vt:lpstr>
      <vt:lpstr>QUESTION - 2</vt:lpstr>
      <vt:lpstr>QUESTION - 3</vt:lpstr>
      <vt:lpstr>QUESTION - 4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Mangena, Sri Sai Narayana Ram Gopal (UMKC-Student)</dc:creator>
  <cp:lastModifiedBy>Nagulapati, Rohithkumar (UMKC-Student)</cp:lastModifiedBy>
  <cp:revision>112</cp:revision>
  <dcterms:created xsi:type="dcterms:W3CDTF">2017-01-23T16:45:30Z</dcterms:created>
  <dcterms:modified xsi:type="dcterms:W3CDTF">2017-07-10T09:01:06Z</dcterms:modified>
</cp:coreProperties>
</file>