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0E7F8-6928-84A4-5D42-1101DC4B29DE}" v="1425" dt="2024-03-31T12:56:07.4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995534" cy="509114"/>
          </a:xfrm>
          <a:prstGeom prst="rect">
            <a:avLst/>
          </a:prstGeom>
        </p:spPr>
        <p:txBody>
          <a:bodyPr vert="horz" wrap="square" lIns="0" tIns="16510" rIns="0" bIns="0" rtlCol="0" anchor="t">
            <a:spAutoFit/>
          </a:bodyPr>
          <a:lstStyle/>
          <a:p>
            <a:pPr marL="12700">
              <a:spcBef>
                <a:spcPts val="130"/>
              </a:spcBef>
            </a:pPr>
            <a:r>
              <a:rPr lang="en-US" sz="3200" dirty="0">
                <a:latin typeface="Trebuchet MS"/>
              </a:rPr>
              <a:t>ROHIT KANNA S</a:t>
            </a:r>
            <a:endParaRPr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a:t>
            </a:r>
            <a:r>
              <a:rPr lang="en-US" sz="2400" b="1" spc="-40" dirty="0">
                <a:solidFill>
                  <a:srgbClr val="2D936B"/>
                </a:solidFill>
                <a:latin typeface="Trebuchet MS"/>
                <a:cs typeface="Trebuchet MS"/>
              </a:rPr>
              <a:t> </a:t>
            </a:r>
            <a:r>
              <a:rPr lang="en-US"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D33ED64E-8BFF-AADE-496E-20DAEBBEFCE4}"/>
              </a:ext>
            </a:extLst>
          </p:cNvPr>
          <p:cNvSpPr txBox="1"/>
          <p:nvPr/>
        </p:nvSpPr>
        <p:spPr>
          <a:xfrm>
            <a:off x="700216" y="1256270"/>
            <a:ext cx="1052383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t>Finally when we try to generate sentence by running this model it will give an output  which is a random sentence which is trained by the model using the given dataset.</a:t>
            </a:r>
          </a:p>
          <a:p>
            <a:pPr marL="285750" indent="-285750" algn="l">
              <a:buFont typeface="Arial"/>
              <a:buChar char="•"/>
            </a:pPr>
            <a:endParaRPr lang="en-US" dirty="0">
              <a:solidFill>
                <a:srgbClr val="000000"/>
              </a:solidFill>
            </a:endParaRPr>
          </a:p>
          <a:p>
            <a:pPr marL="285750" indent="-285750" algn="l">
              <a:buFont typeface="Arial"/>
              <a:buChar char="•"/>
            </a:pPr>
            <a:r>
              <a:rPr lang="en-US" dirty="0">
                <a:solidFill>
                  <a:srgbClr val="000000"/>
                </a:solidFill>
              </a:rPr>
              <a:t>So the sentence will be totally random sentence.</a:t>
            </a:r>
          </a:p>
          <a:p>
            <a:pPr marL="285750" indent="-285750" algn="l">
              <a:buFont typeface="Arial"/>
              <a:buChar char="•"/>
            </a:pPr>
            <a:endParaRPr lang="en-US" dirty="0">
              <a:solidFill>
                <a:srgbClr val="000000"/>
              </a:solidFill>
            </a:endParaRPr>
          </a:p>
          <a:p>
            <a:pPr marL="285750" indent="-285750" algn="l">
              <a:buFont typeface="Arial"/>
              <a:buChar char="•"/>
            </a:pPr>
            <a:r>
              <a:rPr lang="en-US" dirty="0">
                <a:solidFill>
                  <a:srgbClr val="000000"/>
                </a:solidFill>
              </a:rPr>
              <a:t>But the sentence will be meaningful which is generated by this model.</a:t>
            </a:r>
          </a:p>
          <a:p>
            <a:pPr marL="285750" indent="-285750" algn="l">
              <a:buFont typeface="Arial"/>
              <a:buChar char="•"/>
            </a:pPr>
            <a:endParaRPr lang="en-US" dirty="0">
              <a:solidFill>
                <a:srgbClr val="000000"/>
              </a:solidFill>
            </a:endParaRPr>
          </a:p>
          <a:p>
            <a:pPr marL="285750" indent="-285750" algn="l">
              <a:buFont typeface="Arial"/>
              <a:buChar char="•"/>
            </a:pPr>
            <a:r>
              <a:rPr lang="en-US" dirty="0">
                <a:solidFill>
                  <a:srgbClr val="000000"/>
                </a:solidFill>
              </a:rPr>
              <a:t>Therefore these are the details about my project.</a:t>
            </a:r>
          </a:p>
          <a:p>
            <a:pPr marL="285750" indent="-285750" algn="l">
              <a:buFont typeface="Arial"/>
              <a:buChar char="•"/>
            </a:pPr>
            <a:endParaRPr lang="en-US" dirty="0">
              <a:solidFill>
                <a:srgbClr val="000000"/>
              </a:solidFill>
            </a:endParaRPr>
          </a:p>
          <a:p>
            <a:pPr marL="285750" indent="-285750" algn="l">
              <a:buFont typeface="Arial"/>
              <a:buChar char="•"/>
            </a:pPr>
            <a:endParaRPr lang="en-US"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nchor="t">
            <a:spAutoFit/>
          </a:bodyPr>
          <a:lstStyle/>
          <a:p>
            <a:pPr marL="193675">
              <a:spcBef>
                <a:spcPts val="130"/>
              </a:spcBef>
            </a:pPr>
            <a:r>
              <a:rPr lang="en-US" sz="4250" dirty="0"/>
              <a:t>RANDOM SENTENCE GENERATOR USING GENERATIVE AI - LSTM</a:t>
            </a:r>
            <a:endParaRPr lang="en-US"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4BD079FC-30D5-D63B-D8E5-4119EFF6964E}"/>
              </a:ext>
            </a:extLst>
          </p:cNvPr>
          <p:cNvSpPr txBox="1"/>
          <p:nvPr/>
        </p:nvSpPr>
        <p:spPr>
          <a:xfrm>
            <a:off x="841168" y="2226623"/>
            <a:ext cx="1047007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Here in this project we will use LSTM – </a:t>
            </a:r>
            <a:r>
              <a:rPr lang="en-US" dirty="0">
                <a:solidFill>
                  <a:srgbClr val="1F1F1F"/>
                </a:solidFill>
              </a:rPr>
              <a:t>Long Short-Term Memory Algorithm for random sentence generation.</a:t>
            </a:r>
            <a:endParaRPr lang="en-US" dirty="0"/>
          </a:p>
          <a:p>
            <a:pPr algn="l"/>
            <a:r>
              <a:rPr lang="en-US" dirty="0">
                <a:solidFill>
                  <a:srgbClr val="1F1F1F"/>
                </a:solidFill>
              </a:rPr>
              <a:t>The dataset used in this model is a text file which contains more number of words which will be used for sentence generation.</a:t>
            </a:r>
          </a:p>
          <a:p>
            <a:pPr algn="l"/>
            <a:r>
              <a:rPr lang="en-US" dirty="0">
                <a:solidFill>
                  <a:srgbClr val="1F1F1F"/>
                </a:solidFill>
              </a:rPr>
              <a:t>So when we run this model we will get an output which will be a random sentence.</a:t>
            </a:r>
          </a:p>
          <a:p>
            <a:pPr algn="l"/>
            <a:endParaRPr lang="en-US" dirty="0">
              <a:solidFill>
                <a:srgbClr val="1F1F1F"/>
              </a:solidFill>
            </a:endParaRPr>
          </a:p>
          <a:p>
            <a:pPr algn="l"/>
            <a:endParaRPr lang="en-US" dirty="0">
              <a:solidFill>
                <a:srgbClr val="1F1F1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6F1DEBB-B4CB-BA1A-3334-668801BDB50D}"/>
              </a:ext>
            </a:extLst>
          </p:cNvPr>
          <p:cNvSpPr txBox="1"/>
          <p:nvPr/>
        </p:nvSpPr>
        <p:spPr>
          <a:xfrm>
            <a:off x="752103" y="1266701"/>
            <a:ext cx="702623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1.PROBLEM STATEMENT</a:t>
            </a:r>
            <a:endParaRPr lang="en-US">
              <a:solidFill>
                <a:srgbClr val="000000"/>
              </a:solidFill>
            </a:endParaRPr>
          </a:p>
          <a:p>
            <a:pPr algn="l"/>
            <a:r>
              <a:rPr lang="en-US" dirty="0">
                <a:solidFill>
                  <a:srgbClr val="000000"/>
                </a:solidFill>
              </a:rPr>
              <a:t>2.PROJECT OVERVIEW</a:t>
            </a:r>
          </a:p>
          <a:p>
            <a:pPr algn="l"/>
            <a:r>
              <a:rPr lang="en-US" dirty="0">
                <a:solidFill>
                  <a:srgbClr val="000000"/>
                </a:solidFill>
              </a:rPr>
              <a:t>3.WHO ARE THE END USERS ?</a:t>
            </a:r>
          </a:p>
          <a:p>
            <a:pPr algn="l"/>
            <a:r>
              <a:rPr lang="en-US" dirty="0">
                <a:solidFill>
                  <a:srgbClr val="000000"/>
                </a:solidFill>
              </a:rPr>
              <a:t>4.YOUR SOLUTION AND ITS VALUE PROPOSITION</a:t>
            </a:r>
          </a:p>
          <a:p>
            <a:pPr algn="l"/>
            <a:r>
              <a:rPr lang="en-US" dirty="0">
                <a:solidFill>
                  <a:srgbClr val="000000"/>
                </a:solidFill>
              </a:rPr>
              <a:t>5.THE WOW IN YOUR SOLUTION</a:t>
            </a:r>
          </a:p>
          <a:p>
            <a:pPr algn="l"/>
            <a:r>
              <a:rPr lang="en-US" dirty="0">
                <a:solidFill>
                  <a:srgbClr val="000000"/>
                </a:solidFill>
              </a:rPr>
              <a:t>6.MODELLING</a:t>
            </a:r>
          </a:p>
          <a:p>
            <a:pPr algn="l"/>
            <a:r>
              <a:rPr lang="en-US" dirty="0">
                <a:solidFill>
                  <a:srgbClr val="000000"/>
                </a:solidFill>
              </a:rPr>
              <a:t>7.RESULT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291EC88A-B2D6-B175-935A-B1A53B5F133C}"/>
              </a:ext>
            </a:extLst>
          </p:cNvPr>
          <p:cNvSpPr txBox="1"/>
          <p:nvPr/>
        </p:nvSpPr>
        <p:spPr>
          <a:xfrm>
            <a:off x="781792" y="1375558"/>
            <a:ext cx="935181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t>In this Random Sentence Generator project we will use LSTM – </a:t>
            </a:r>
            <a:r>
              <a:rPr lang="en-US" dirty="0">
                <a:solidFill>
                  <a:srgbClr val="1F1F1F"/>
                </a:solidFill>
              </a:rPr>
              <a:t>Long Short-Term Memory Algorithm for random sentence generation.</a:t>
            </a:r>
            <a:endParaRPr lang="en-US" dirty="0"/>
          </a:p>
          <a:p>
            <a:pPr marL="285750" indent="-285750" algn="l">
              <a:buFont typeface="Arial"/>
              <a:buChar char="•"/>
            </a:pPr>
            <a:r>
              <a:rPr lang="en-US" dirty="0">
                <a:solidFill>
                  <a:srgbClr val="1F1F1F"/>
                </a:solidFill>
              </a:rPr>
              <a:t>The dataset used in this model is a text file which contains more number of words which will be used for sentence generation.</a:t>
            </a:r>
            <a:endParaRPr lang="en-US" dirty="0"/>
          </a:p>
          <a:p>
            <a:pPr marL="285750" indent="-285750" algn="l">
              <a:buFont typeface="Arial"/>
              <a:buChar char="•"/>
            </a:pPr>
            <a:r>
              <a:rPr lang="en-US" dirty="0">
                <a:solidFill>
                  <a:srgbClr val="1F1F1F"/>
                </a:solidFill>
              </a:rPr>
              <a:t>So when we run this model we will get an output which will be a random sentence.</a:t>
            </a:r>
            <a:endParaRPr lang="en-US" dirty="0"/>
          </a:p>
          <a:p>
            <a:pPr algn="l"/>
            <a:endParaRPr lang="en-US" dirty="0"/>
          </a:p>
          <a:p>
            <a:pPr algn="l"/>
            <a:endParaRPr lang="en-US" dirty="0"/>
          </a:p>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4DEE4F2D-0D71-CFE4-2DC8-638DBDD18057}"/>
              </a:ext>
            </a:extLst>
          </p:cNvPr>
          <p:cNvSpPr txBox="1"/>
          <p:nvPr/>
        </p:nvSpPr>
        <p:spPr>
          <a:xfrm>
            <a:off x="355548" y="1637464"/>
            <a:ext cx="836140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This Python script implements a Random Sentence  generation project using LSTM neural networks. It includes functions to read, preprocess, and tokenize text data, as well as to create input-output sequences for training the LSTM model. The LSTM model is constructed using </a:t>
            </a:r>
            <a:r>
              <a:rPr lang="en-US" dirty="0" err="1"/>
              <a:t>Keras</a:t>
            </a:r>
            <a:r>
              <a:rPr lang="en-US" dirty="0"/>
              <a:t>, trained on the input sequences, and then used to generate random sentences based on the learned patterns in the text data. Overall, the project demonstrates the process of random sentence generation.</a:t>
            </a:r>
          </a:p>
          <a:p>
            <a:pPr algn="l"/>
            <a:br>
              <a:rPr lang="en-US" dirty="0"/>
            </a:br>
            <a:endParaRPr lang="en-US" dirty="0"/>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852F7EE7-5B55-96C4-CF0A-5FB5C89F18EE}"/>
              </a:ext>
            </a:extLst>
          </p:cNvPr>
          <p:cNvSpPr txBox="1"/>
          <p:nvPr/>
        </p:nvSpPr>
        <p:spPr>
          <a:xfrm>
            <a:off x="700215" y="1647567"/>
            <a:ext cx="871151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r>
              <a:rPr lang="en-US" dirty="0"/>
            </a:br>
            <a:r>
              <a:rPr lang="en-US" dirty="0">
                <a:solidFill>
                  <a:srgbClr val="0D0D0D"/>
                </a:solidFill>
              </a:rPr>
              <a:t>The end users of this code encompass a diverse range of individuals and groups interested in random sentence generation and natural language processing tasks. This includes developers and researchers seeking to implement and experiment with LSTM-based models for generating coherent random sentence. Additionally, data scientists exploring language modeling techniques or working on text generation projects could benefit from this code as a foundation for their work. Educators and students teaching or learning about Generative AI could use this code as a practical example to illustrate key concepts. Furthermore, NLP enthusiasts or hobbyists interested in exploring text generation methods may find this code useful for generating creative and coherent sentences based on their input text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13E39D7-98C8-30AE-2236-C17A82CA56CD}"/>
              </a:ext>
            </a:extLst>
          </p:cNvPr>
          <p:cNvSpPr txBox="1"/>
          <p:nvPr/>
        </p:nvSpPr>
        <p:spPr>
          <a:xfrm>
            <a:off x="2965621" y="1688756"/>
            <a:ext cx="879389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t>This model is written in Python Programming Language and popular libraries like TensorFlow and </a:t>
            </a:r>
            <a:r>
              <a:rPr lang="en-US" dirty="0" err="1"/>
              <a:t>Keras</a:t>
            </a:r>
            <a:r>
              <a:rPr lang="en-US" dirty="0"/>
              <a:t>. So this model will be accessible for developers interested in generation tasks.</a:t>
            </a:r>
          </a:p>
          <a:p>
            <a:pPr algn="l"/>
            <a:endParaRPr lang="en-US" dirty="0">
              <a:solidFill>
                <a:srgbClr val="000000"/>
              </a:solidFill>
            </a:endParaRPr>
          </a:p>
          <a:p>
            <a:pPr marL="285750" indent="-285750" algn="l">
              <a:buFont typeface="Arial"/>
              <a:buChar char="•"/>
            </a:pPr>
            <a:r>
              <a:rPr lang="en-US" dirty="0">
                <a:solidFill>
                  <a:srgbClr val="0D0D0D"/>
                </a:solidFill>
              </a:rPr>
              <a:t>Developers can easily adjust parameters such as sequence length, embedding dimensions, and LSTM units to tailor the model to specific datasets and use cases. This flexibility enables experimentation and optimization for diverse text generation tasks.</a:t>
            </a:r>
          </a:p>
          <a:p>
            <a:pPr algn="l"/>
            <a:endParaRPr lang="en-US" dirty="0">
              <a:solidFill>
                <a:srgbClr val="0D0D0D"/>
              </a:solidFill>
            </a:endParaRPr>
          </a:p>
          <a:p>
            <a:pPr marL="285750" indent="-285750" algn="l">
              <a:buFont typeface="Arial"/>
              <a:buChar char="•"/>
            </a:pPr>
            <a:r>
              <a:rPr lang="en-US" dirty="0">
                <a:solidFill>
                  <a:srgbClr val="0D0D0D"/>
                </a:solidFill>
              </a:rPr>
              <a:t>The code's ability to generate coherent and contextually relevant sentence makes it suitable for integration into various applications, including chatbots, virtual assistants, and content recommendation systems. This enhances user experiences and engagement in real-world scenarios.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12">
            <a:extLst>
              <a:ext uri="{FF2B5EF4-FFF2-40B4-BE49-F238E27FC236}">
                <a16:creationId xmlns:a16="http://schemas.microsoft.com/office/drawing/2014/main" id="{A9BEA98D-4DD4-DA18-A7EB-FAD566DD7813}"/>
              </a:ext>
            </a:extLst>
          </p:cNvPr>
          <p:cNvSpPr txBox="1"/>
          <p:nvPr/>
        </p:nvSpPr>
        <p:spPr>
          <a:xfrm>
            <a:off x="2741220" y="1622960"/>
            <a:ext cx="880753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solidFill>
                  <a:srgbClr val="0D0D0D"/>
                </a:solidFill>
              </a:rPr>
              <a:t>Despite the complexity of LSTM networks and text generation tasks, the code provides a straightforward implementation that is easy to understand and use. Developers can quickly get started with generating sentence without needing extensive expertise in deep learning.</a:t>
            </a:r>
            <a:endParaRPr lang="en-US" dirty="0"/>
          </a:p>
          <a:p>
            <a:pPr marL="285750" indent="-285750" algn="l">
              <a:buFont typeface="Arial"/>
              <a:buChar char="•"/>
            </a:pPr>
            <a:endParaRPr lang="en-US" dirty="0">
              <a:solidFill>
                <a:srgbClr val="0D0D0D"/>
              </a:solidFill>
              <a:latin typeface="Söhne"/>
              <a:ea typeface="Söhne"/>
              <a:cs typeface="Söhne"/>
            </a:endParaRPr>
          </a:p>
          <a:p>
            <a:pPr marL="285750" indent="-285750" algn="l">
              <a:buFont typeface="Arial"/>
              <a:buChar char="•"/>
            </a:pPr>
            <a:r>
              <a:rPr lang="en-US" dirty="0">
                <a:solidFill>
                  <a:srgbClr val="0D0D0D"/>
                </a:solidFill>
                <a:latin typeface="Söhne"/>
                <a:ea typeface="Söhne"/>
                <a:cs typeface="Söhne"/>
              </a:rPr>
              <a:t>The code's flexibility allows users to customize various parameters to suit their specific needs, whether it's generating short snippets of text or long-form content. This adaptability makes it suitable for a wide range of sentence generation applications.</a:t>
            </a:r>
          </a:p>
          <a:p>
            <a:pPr marL="285750" indent="-285750" algn="l">
              <a:buFont typeface="Arial"/>
              <a:buChar char="•"/>
            </a:pPr>
            <a:endParaRPr lang="en-US" dirty="0">
              <a:solidFill>
                <a:srgbClr val="0D0D0D"/>
              </a:solidFill>
              <a:latin typeface="Söhne"/>
            </a:endParaRPr>
          </a:p>
          <a:p>
            <a:pPr marL="285750" indent="-285750" algn="l">
              <a:buFont typeface="Arial"/>
              <a:buChar char="•"/>
            </a:pPr>
            <a:r>
              <a:rPr lang="en-US" dirty="0">
                <a:solidFill>
                  <a:srgbClr val="0D0D0D"/>
                </a:solidFill>
              </a:rPr>
              <a:t>The LSTM model trained using this code is capable of generating coherent and contextually relevant text, mimicking the style and patterns observed in the input data. </a:t>
            </a:r>
            <a:endParaRPr lang="en-US">
              <a:solidFill>
                <a:srgbClr val="000000"/>
              </a:solidFill>
            </a:endParaRPr>
          </a:p>
          <a:p>
            <a:pPr marL="285750" indent="-285750" algn="l">
              <a:buFont typeface="Arial"/>
              <a:buChar char="•"/>
            </a:pPr>
            <a:endParaRPr lang="en-US" dirty="0">
              <a:solidFill>
                <a:srgbClr val="0D0D0D"/>
              </a:solidFill>
            </a:endParaRPr>
          </a:p>
          <a:p>
            <a:pPr marL="285750" indent="-285750" algn="l">
              <a:buFont typeface="Arial"/>
              <a:buChar char="•"/>
            </a:pPr>
            <a:r>
              <a:rPr lang="en-US" dirty="0">
                <a:solidFill>
                  <a:srgbClr val="0D0D0D"/>
                </a:solidFill>
              </a:rPr>
              <a:t>Beyond its practical utility, the code serves as an invaluable educational resource for anyone looking to delve into Generative Artificial Intelligence.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49671" y="1367853"/>
            <a:ext cx="10719402" cy="289823"/>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D692F8BE-672E-43E7-1876-2E508D28FB0F}"/>
              </a:ext>
            </a:extLst>
          </p:cNvPr>
          <p:cNvSpPr txBox="1"/>
          <p:nvPr/>
        </p:nvSpPr>
        <p:spPr>
          <a:xfrm>
            <a:off x="801584" y="1830779"/>
            <a:ext cx="1070758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dirty="0"/>
              <a:t>Embedding Layer</a:t>
            </a:r>
            <a:r>
              <a:rPr lang="en-US" sz="1600" dirty="0">
                <a:solidFill>
                  <a:srgbClr val="0D0D0D"/>
                </a:solidFill>
              </a:rPr>
              <a:t>: The first layer in the model is the Embedding layer. This layer learns to map each word in the vocabulary to a high-dimensional vector representation. It helps capture semantic relationships between words.</a:t>
            </a:r>
            <a:endParaRPr lang="en-US" sz="1600" dirty="0"/>
          </a:p>
          <a:p>
            <a:pPr algn="l"/>
            <a:r>
              <a:rPr lang="en-US" sz="1600" b="1" dirty="0"/>
              <a:t>LSTM Layers</a:t>
            </a:r>
            <a:r>
              <a:rPr lang="en-US" sz="1600" dirty="0">
                <a:solidFill>
                  <a:srgbClr val="0D0D0D"/>
                </a:solidFill>
              </a:rPr>
              <a:t>: The model includes one or more LSTM layers. LSTM networks are well-suited for sequence data due to their ability to capture long-term dependencies. The LSTM layers learn to extract features from the input sequences and capture patterns in the text data.</a:t>
            </a:r>
            <a:endParaRPr lang="en-US" sz="1600" dirty="0"/>
          </a:p>
          <a:p>
            <a:pPr algn="l"/>
            <a:r>
              <a:rPr lang="en-US" sz="1600" b="1" dirty="0"/>
              <a:t>Dense Layers</a:t>
            </a:r>
            <a:r>
              <a:rPr lang="en-US" sz="1600" dirty="0">
                <a:solidFill>
                  <a:srgbClr val="0D0D0D"/>
                </a:solidFill>
              </a:rPr>
              <a:t>: Dense layers are added to the model for learning higher-level representations of the data. These layers help in capturing complex relationships between the input features learned by the LSTM layers.</a:t>
            </a:r>
            <a:endParaRPr lang="en-US" sz="1600" dirty="0"/>
          </a:p>
          <a:p>
            <a:pPr algn="l"/>
            <a:r>
              <a:rPr lang="en-US" sz="1600" b="1" dirty="0"/>
              <a:t>Output Layer</a:t>
            </a:r>
            <a:r>
              <a:rPr lang="en-US" sz="1600" dirty="0">
                <a:solidFill>
                  <a:srgbClr val="0D0D0D"/>
                </a:solidFill>
              </a:rPr>
              <a:t>: The output layer is a Dense layer with a </a:t>
            </a:r>
            <a:r>
              <a:rPr lang="en-US" sz="1600" err="1">
                <a:solidFill>
                  <a:srgbClr val="0D0D0D"/>
                </a:solidFill>
              </a:rPr>
              <a:t>softmax</a:t>
            </a:r>
            <a:r>
              <a:rPr lang="en-US" sz="1600" dirty="0">
                <a:solidFill>
                  <a:srgbClr val="0D0D0D"/>
                </a:solidFill>
              </a:rPr>
              <a:t> activation function. It predicts the probability distribution over the vocabulary for the next word in the sequence. During training, the model learns to minimize the cross-entropy loss between the predicted probabilities and the actual next word.</a:t>
            </a:r>
            <a:endParaRPr lang="en-US" sz="1600" dirty="0"/>
          </a:p>
          <a:p>
            <a:pPr algn="l"/>
            <a:r>
              <a:rPr lang="en-US" sz="1600" b="1" dirty="0"/>
              <a:t>Compilation</a:t>
            </a:r>
            <a:r>
              <a:rPr lang="en-US" sz="1600" dirty="0">
                <a:solidFill>
                  <a:srgbClr val="0D0D0D"/>
                </a:solidFill>
              </a:rPr>
              <a:t>: The model is compiled using the Adam optimizer and categorical cross-entropy loss function. Adam optimizer is a popular choice for training neural networks, and categorical cross-entropy is commonly used for multi-class classification tasks like language modeling.</a:t>
            </a:r>
            <a:endParaRPr lang="en-US" sz="1600" dirty="0"/>
          </a:p>
          <a:p>
            <a:pPr algn="l"/>
            <a:r>
              <a:rPr lang="en-US" sz="1600" b="1" dirty="0"/>
              <a:t>Training</a:t>
            </a:r>
            <a:r>
              <a:rPr lang="en-US" sz="1600" dirty="0">
                <a:solidFill>
                  <a:srgbClr val="0D0D0D"/>
                </a:solidFill>
              </a:rPr>
              <a:t>: The model is trained using the training data, consisting of input-output sequences generated from the text data. During training, the model adjusts its parameters (weights and biases) to minimize the loss function, thereby improving its ability to generate coherent text.</a:t>
            </a:r>
            <a:endParaRPr lang="en-US" sz="1600" dirty="0"/>
          </a:p>
          <a:p>
            <a:pPr algn="l"/>
            <a:r>
              <a:rPr lang="en-US" sz="1600" b="1" dirty="0"/>
              <a:t>Generation</a:t>
            </a:r>
            <a:r>
              <a:rPr lang="en-US" sz="1600" dirty="0">
                <a:solidFill>
                  <a:srgbClr val="0D0D0D"/>
                </a:solidFill>
              </a:rPr>
              <a:t>: After training, the model can generate text by predicting the next word in the sequence given a seed text. It utilizes the learned parameters and the </a:t>
            </a:r>
            <a:r>
              <a:rPr lang="en-US" sz="1600" err="1">
                <a:solidFill>
                  <a:srgbClr val="0D0D0D"/>
                </a:solidFill>
              </a:rPr>
              <a:t>softmax</a:t>
            </a:r>
            <a:r>
              <a:rPr lang="en-US" sz="1600" dirty="0">
                <a:solidFill>
                  <a:srgbClr val="0D0D0D"/>
                </a:solidFill>
              </a:rPr>
              <a:t> output layer to generate the most likely word based on the input sequence.</a:t>
            </a:r>
            <a:endParaRPr lang="en-US" sz="1600" dirty="0"/>
          </a:p>
          <a:p>
            <a:pPr algn="l"/>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RANDOM SENTENCE GENERATOR USING GENERATIVE AI - LSTM</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182</cp:revision>
  <dcterms:created xsi:type="dcterms:W3CDTF">2024-03-31T12:05:27Z</dcterms:created>
  <dcterms:modified xsi:type="dcterms:W3CDTF">2024-03-31T12:56:40Z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