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27479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IE">
                <a:solidFill>
                  <a:schemeClr val="bg1"/>
                </a:solidFill>
              </a:rPr>
              <a:t>Case Study – Resolvr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906AE6-30B4-4D56-BAE7-7F7586312A70}"/>
              </a:ext>
            </a:extLst>
          </p:cNvPr>
          <p:cNvSpPr txBox="1"/>
          <p:nvPr/>
        </p:nvSpPr>
        <p:spPr>
          <a:xfrm>
            <a:off x="927651" y="776765"/>
            <a:ext cx="88789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What approach/technique will you use to plug missing datapoints?</a:t>
            </a:r>
            <a:endParaRPr lang="en-IN" sz="2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0981A-1B92-42C7-9139-131C183B0C48}"/>
              </a:ext>
            </a:extLst>
          </p:cNvPr>
          <p:cNvSpPr txBox="1"/>
          <p:nvPr/>
        </p:nvSpPr>
        <p:spPr>
          <a:xfrm>
            <a:off x="927651" y="2560015"/>
            <a:ext cx="8878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Continuous Variables                                </a:t>
            </a:r>
            <a:r>
              <a:rPr lang="en-US" sz="2000"/>
              <a:t>: Missing Imputation with mean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Categorical Variables(ordinal &amp; nominal)  </a:t>
            </a:r>
            <a:r>
              <a:rPr lang="en-US" sz="2000"/>
              <a:t>:  Missing imputation with mode value</a:t>
            </a:r>
            <a:endParaRPr lang="en-IN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FB6C9-4988-4380-8174-7D796F0A9C74}"/>
              </a:ext>
            </a:extLst>
          </p:cNvPr>
          <p:cNvSpPr txBox="1"/>
          <p:nvPr/>
        </p:nvSpPr>
        <p:spPr>
          <a:xfrm>
            <a:off x="182138" y="3833007"/>
            <a:ext cx="649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First continuous and nominal categorical variables are separated out  and then using thus UDF missing values are imputed.</a:t>
            </a:r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E77E1F-1613-4CD0-B32B-2CD9A7D2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8" y="4479338"/>
            <a:ext cx="6496957" cy="1257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F2AB02-26FC-43C5-A02B-67E1B290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35" y="4479338"/>
            <a:ext cx="5172797" cy="714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F0EE8F-5198-4AD6-9CF6-5D90F226E950}"/>
              </a:ext>
            </a:extLst>
          </p:cNvPr>
          <p:cNvSpPr txBox="1"/>
          <p:nvPr/>
        </p:nvSpPr>
        <p:spPr>
          <a:xfrm>
            <a:off x="7089914" y="3833006"/>
            <a:ext cx="505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UDF for imputing missing values in ordinal categorical variables.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A74AF4-C9E1-4422-AED2-4D59DCD4B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373" y="159380"/>
            <a:ext cx="1886213" cy="3673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8D0F1E-DBA2-43CD-958E-38018149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586" y="119624"/>
            <a:ext cx="581106" cy="36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D4F98B-F4A2-4045-9EE5-1FE1334F76C5}"/>
              </a:ext>
            </a:extLst>
          </p:cNvPr>
          <p:cNvSpPr txBox="1"/>
          <p:nvPr/>
        </p:nvSpPr>
        <p:spPr>
          <a:xfrm>
            <a:off x="901147" y="756239"/>
            <a:ext cx="10031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Identify outliers and suggest appropriate action, if required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E4CEC-4DF5-47A2-83B0-A0E41342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158" y="1315902"/>
            <a:ext cx="1324160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125A5-934D-44E4-8663-A0ECC09C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330" y="2478114"/>
            <a:ext cx="1057423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5CE46-37F9-4B32-9583-A933F2532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946" y="1384110"/>
            <a:ext cx="895475" cy="120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ED124-7308-4E52-886D-0990588B5112}"/>
              </a:ext>
            </a:extLst>
          </p:cNvPr>
          <p:cNvSpPr txBox="1"/>
          <p:nvPr/>
        </p:nvSpPr>
        <p:spPr>
          <a:xfrm>
            <a:off x="1099930" y="1789043"/>
            <a:ext cx="7885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are outliers present in the data for some variables like </a:t>
            </a:r>
            <a:r>
              <a:rPr lang="en-IN" b="1" i="0">
                <a:solidFill>
                  <a:srgbClr val="000000"/>
                </a:solidFill>
                <a:effectLst/>
                <a:latin typeface="Helvetica Neue"/>
              </a:rPr>
              <a:t>Flight Distance, Arrival Delay in Minutes, Departure Delay in Minutes, </a:t>
            </a:r>
            <a:r>
              <a:rPr lang="en-IN" i="0">
                <a:solidFill>
                  <a:srgbClr val="000000"/>
                </a:solidFill>
                <a:effectLst/>
                <a:latin typeface="Helvetica Neue"/>
              </a:rPr>
              <a:t>which we identify using the quantiles.</a:t>
            </a:r>
          </a:p>
          <a:p>
            <a:r>
              <a:rPr lang="en-IN">
                <a:solidFill>
                  <a:srgbClr val="000000"/>
                </a:solidFill>
                <a:latin typeface="Helvetica Neue"/>
              </a:rPr>
              <a:t>To overcome this issue , we use clipping method and clip the lower value to quantile 1 and higher value to quantile 99.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5B5BC-465D-45E8-8AE8-A2252ABF3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99" y="3969267"/>
            <a:ext cx="8489397" cy="1093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3CD1D-2A31-4EB6-B623-FD2A4BA55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104" y="3730572"/>
            <a:ext cx="1019317" cy="108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91E1FB-E99A-4A72-AAFD-872CCB99D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3157" y="3699218"/>
            <a:ext cx="1295581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052805-F2BB-421E-A581-2381F2CE8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604" y="4737588"/>
            <a:ext cx="115268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6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311-BFD9-4183-9B9B-D9B409CA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1833-3F4B-40C2-84A6-8842FDE5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3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EE6CDE-690F-4A7F-8AA4-057BBF51F2B7}"/>
              </a:ext>
            </a:extLst>
          </p:cNvPr>
          <p:cNvSpPr txBox="1"/>
          <p:nvPr/>
        </p:nvSpPr>
        <p:spPr>
          <a:xfrm>
            <a:off x="821634" y="723756"/>
            <a:ext cx="113703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Suggest modelling techniques that can be used to predict the solution in this particular case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F5A3A-934A-4E93-A29D-8C8B38BFFD64}"/>
              </a:ext>
            </a:extLst>
          </p:cNvPr>
          <p:cNvSpPr txBox="1"/>
          <p:nvPr/>
        </p:nvSpPr>
        <p:spPr>
          <a:xfrm>
            <a:off x="821633" y="2213113"/>
            <a:ext cx="1028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Different modelling techniques used and their accuracies are given below:</a:t>
            </a:r>
            <a:endParaRPr lang="en-IN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84D87-ADB7-44E4-8BAA-B8E26CC9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79" y="2613223"/>
            <a:ext cx="5059285" cy="39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206381-804E-4897-922F-B6FB9D683825}"/>
              </a:ext>
            </a:extLst>
          </p:cNvPr>
          <p:cNvSpPr txBox="1"/>
          <p:nvPr/>
        </p:nvSpPr>
        <p:spPr>
          <a:xfrm>
            <a:off x="384313" y="650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/>
              <a:t>State how you will validate your model 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DC9F8-2C07-481F-AD93-1D77F130D60A}"/>
              </a:ext>
            </a:extLst>
          </p:cNvPr>
          <p:cNvSpPr txBox="1"/>
          <p:nvPr/>
        </p:nvSpPr>
        <p:spPr>
          <a:xfrm>
            <a:off x="1086676" y="1232453"/>
            <a:ext cx="780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Best Model comes out is </a:t>
            </a:r>
            <a:r>
              <a:rPr lang="en-US" sz="2000" b="1"/>
              <a:t>RANDOM FOREST MODEL.</a:t>
            </a:r>
            <a:endParaRPr lang="en-IN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9CA9C-1EBF-4E21-8DBA-E5428BAD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7" y="1632563"/>
            <a:ext cx="5671931" cy="3350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67952-39A3-4736-890D-797A6FFB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3" y="5353879"/>
            <a:ext cx="7487478" cy="1214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5E14C-A6EB-4043-A34F-65EFD5E4EF4C}"/>
              </a:ext>
            </a:extLst>
          </p:cNvPr>
          <p:cNvSpPr txBox="1"/>
          <p:nvPr/>
        </p:nvSpPr>
        <p:spPr>
          <a:xfrm>
            <a:off x="503583" y="2372139"/>
            <a:ext cx="4903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Random Forest Model, as hyper-parameters we only control number of decision trees(which are aggregated) and number of maximum features used for modelling which gives the best model.</a:t>
            </a:r>
          </a:p>
          <a:p>
            <a:endParaRPr lang="en-IN"/>
          </a:p>
          <a:p>
            <a:r>
              <a:rPr lang="en-IN"/>
              <a:t>With hyper-parameters we are cross-validating      ( using 10 folds )  the model using GridSearchCV.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07BA1-CC9A-4097-B2E7-90C338E98942}"/>
              </a:ext>
            </a:extLst>
          </p:cNvPr>
          <p:cNvSpPr txBox="1"/>
          <p:nvPr/>
        </p:nvSpPr>
        <p:spPr>
          <a:xfrm>
            <a:off x="503583" y="4496709"/>
            <a:ext cx="39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measuring accuracies, we are using accuracy_score  and roc_auc_score.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C1C74-FC24-44B8-8C64-5AD7F867E894}"/>
              </a:ext>
            </a:extLst>
          </p:cNvPr>
          <p:cNvSpPr txBox="1"/>
          <p:nvPr/>
        </p:nvSpPr>
        <p:spPr>
          <a:xfrm>
            <a:off x="2961857" y="5961267"/>
            <a:ext cx="20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Accuracy Score   :</a:t>
            </a:r>
          </a:p>
          <a:p>
            <a:r>
              <a:rPr lang="en-US"/>
              <a:t>ROC_AUC Score 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08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69</TotalTime>
  <Words>246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</vt:lpstr>
      <vt:lpstr>Tw Cen MT</vt:lpstr>
      <vt:lpstr>Tw Cen MT Condensed</vt:lpstr>
      <vt:lpstr>Wingdings 3</vt:lpstr>
      <vt:lpstr>Integral</vt:lpstr>
      <vt:lpstr>Case Study – Resolvr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RAHUL CHHIKARA</dc:creator>
  <cp:lastModifiedBy>RAHUL CHHIKARA</cp:lastModifiedBy>
  <cp:revision>12</cp:revision>
  <dcterms:created xsi:type="dcterms:W3CDTF">2020-09-21T12:22:22Z</dcterms:created>
  <dcterms:modified xsi:type="dcterms:W3CDTF">2020-09-21T13:31:47Z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