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9" r:id="rId2"/>
    <p:sldId id="328" r:id="rId3"/>
    <p:sldId id="354" r:id="rId4"/>
    <p:sldId id="362" r:id="rId5"/>
    <p:sldId id="331" r:id="rId6"/>
    <p:sldId id="332" r:id="rId7"/>
    <p:sldId id="333" r:id="rId8"/>
    <p:sldId id="334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36" r:id="rId17"/>
    <p:sldId id="371" r:id="rId18"/>
    <p:sldId id="373" r:id="rId19"/>
    <p:sldId id="374" r:id="rId20"/>
    <p:sldId id="375" r:id="rId21"/>
    <p:sldId id="376" r:id="rId22"/>
    <p:sldId id="377" r:id="rId23"/>
    <p:sldId id="3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3" autoAdjust="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ROHM-EVK\DC17_Falcon-BD9B300MUV-E2EVK-101\Measurement\20140811\BD9B300MUV-E2EVK-101_Circuit_Quiescent_Current_Measur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ROHM-EVK\DC17_Falcon-BD9B300MUV-E2EVK-101\Measurement\20140811\BD9B300MUV-E2EVK-101_Efficiency_Measuremen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FREQ=L, MODE=L, With LED</c:v>
          </c:tx>
          <c:spPr>
            <a:ln w="28575"/>
          </c:spPr>
          <c:marker>
            <c:symbol val="none"/>
          </c:marker>
          <c:xVal>
            <c:numRef>
              <c:f>'BD9B300MUV-E2EVK-101'!$B$1:$AP$1</c:f>
              <c:numCache>
                <c:formatCode>General</c:formatCode>
                <c:ptCount val="4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2.6</c:v>
                </c:pt>
                <c:pt idx="12">
                  <c:v>2.7</c:v>
                </c:pt>
                <c:pt idx="13">
                  <c:v>2.8</c:v>
                </c:pt>
                <c:pt idx="14">
                  <c:v>2.9</c:v>
                </c:pt>
                <c:pt idx="15">
                  <c:v>3</c:v>
                </c:pt>
                <c:pt idx="16">
                  <c:v>3.1</c:v>
                </c:pt>
                <c:pt idx="17">
                  <c:v>3.2</c:v>
                </c:pt>
                <c:pt idx="18">
                  <c:v>3.3</c:v>
                </c:pt>
                <c:pt idx="19">
                  <c:v>3.4</c:v>
                </c:pt>
                <c:pt idx="20">
                  <c:v>3.5</c:v>
                </c:pt>
                <c:pt idx="21">
                  <c:v>3.6</c:v>
                </c:pt>
                <c:pt idx="22">
                  <c:v>3.7</c:v>
                </c:pt>
                <c:pt idx="23">
                  <c:v>3.8</c:v>
                </c:pt>
                <c:pt idx="24">
                  <c:v>3.9000000000000004</c:v>
                </c:pt>
                <c:pt idx="25">
                  <c:v>4</c:v>
                </c:pt>
                <c:pt idx="26">
                  <c:v>4.0999999999999996</c:v>
                </c:pt>
                <c:pt idx="27">
                  <c:v>4.2</c:v>
                </c:pt>
                <c:pt idx="28">
                  <c:v>4.3</c:v>
                </c:pt>
                <c:pt idx="29">
                  <c:v>4.4000000000000004</c:v>
                </c:pt>
                <c:pt idx="30">
                  <c:v>4.5</c:v>
                </c:pt>
                <c:pt idx="31">
                  <c:v>4.5999999999999996</c:v>
                </c:pt>
                <c:pt idx="32">
                  <c:v>4.7</c:v>
                </c:pt>
                <c:pt idx="33">
                  <c:v>4.8000000000000007</c:v>
                </c:pt>
                <c:pt idx="34">
                  <c:v>4.9000000000000004</c:v>
                </c:pt>
                <c:pt idx="35">
                  <c:v>5</c:v>
                </c:pt>
                <c:pt idx="36">
                  <c:v>5.0999999999999996</c:v>
                </c:pt>
                <c:pt idx="37">
                  <c:v>5.2</c:v>
                </c:pt>
                <c:pt idx="38">
                  <c:v>5.3000000000000007</c:v>
                </c:pt>
                <c:pt idx="39">
                  <c:v>5.4</c:v>
                </c:pt>
                <c:pt idx="40">
                  <c:v>5.5</c:v>
                </c:pt>
              </c:numCache>
            </c:numRef>
          </c:xVal>
          <c:yVal>
            <c:numRef>
              <c:f>'BD9B300MUV-E2EVK-101'!$B$2:$AP$2</c:f>
              <c:numCache>
                <c:formatCode>#,##0.0</c:formatCode>
                <c:ptCount val="41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0.03</c:v>
                </c:pt>
                <c:pt idx="4">
                  <c:v>0.05</c:v>
                </c:pt>
                <c:pt idx="5">
                  <c:v>0.17</c:v>
                </c:pt>
                <c:pt idx="6">
                  <c:v>0.26</c:v>
                </c:pt>
                <c:pt idx="7">
                  <c:v>0.33</c:v>
                </c:pt>
                <c:pt idx="8">
                  <c:v>0.35</c:v>
                </c:pt>
                <c:pt idx="9">
                  <c:v>0.37</c:v>
                </c:pt>
                <c:pt idx="10">
                  <c:v>0.3</c:v>
                </c:pt>
                <c:pt idx="11">
                  <c:v>1.93</c:v>
                </c:pt>
                <c:pt idx="12">
                  <c:v>1.86</c:v>
                </c:pt>
                <c:pt idx="13">
                  <c:v>5.12</c:v>
                </c:pt>
                <c:pt idx="14">
                  <c:v>5.25</c:v>
                </c:pt>
                <c:pt idx="15">
                  <c:v>5.4</c:v>
                </c:pt>
                <c:pt idx="16">
                  <c:v>5.54</c:v>
                </c:pt>
                <c:pt idx="17">
                  <c:v>5.72</c:v>
                </c:pt>
                <c:pt idx="18">
                  <c:v>5.89</c:v>
                </c:pt>
                <c:pt idx="19">
                  <c:v>6.1</c:v>
                </c:pt>
                <c:pt idx="20">
                  <c:v>6.62</c:v>
                </c:pt>
                <c:pt idx="21">
                  <c:v>7.64</c:v>
                </c:pt>
                <c:pt idx="22">
                  <c:v>9.2200000000000006</c:v>
                </c:pt>
                <c:pt idx="23">
                  <c:v>10.49</c:v>
                </c:pt>
                <c:pt idx="24">
                  <c:v>11.83</c:v>
                </c:pt>
                <c:pt idx="25">
                  <c:v>12.31</c:v>
                </c:pt>
                <c:pt idx="26">
                  <c:v>4.25</c:v>
                </c:pt>
                <c:pt idx="27">
                  <c:v>4.25</c:v>
                </c:pt>
                <c:pt idx="28">
                  <c:v>4.2699999999999996</c:v>
                </c:pt>
                <c:pt idx="29" formatCode="0.0">
                  <c:v>4.28</c:v>
                </c:pt>
                <c:pt idx="30" formatCode="0.0">
                  <c:v>4.3</c:v>
                </c:pt>
                <c:pt idx="31" formatCode="0.0">
                  <c:v>4.32</c:v>
                </c:pt>
                <c:pt idx="32" formatCode="0.0">
                  <c:v>4.3499999999999996</c:v>
                </c:pt>
                <c:pt idx="33" formatCode="0.0">
                  <c:v>4.37</c:v>
                </c:pt>
                <c:pt idx="34" formatCode="0.0">
                  <c:v>4.3899999999999997</c:v>
                </c:pt>
                <c:pt idx="35" formatCode="0.0">
                  <c:v>4.41</c:v>
                </c:pt>
                <c:pt idx="36" formatCode="0.0">
                  <c:v>4.42</c:v>
                </c:pt>
                <c:pt idx="37" formatCode="0.0">
                  <c:v>4.4400000000000004</c:v>
                </c:pt>
                <c:pt idx="38" formatCode="0.0">
                  <c:v>4.46</c:v>
                </c:pt>
                <c:pt idx="39" formatCode="0.0">
                  <c:v>4.4800000000000004</c:v>
                </c:pt>
                <c:pt idx="40" formatCode="0.0">
                  <c:v>4.5</c:v>
                </c:pt>
              </c:numCache>
            </c:numRef>
          </c:yVal>
          <c:smooth val="0"/>
        </c:ser>
        <c:ser>
          <c:idx val="1"/>
          <c:order val="1"/>
          <c:tx>
            <c:v>FREQ=L, MODE=H, With LED</c:v>
          </c:tx>
          <c:spPr>
            <a:ln w="28575"/>
          </c:spPr>
          <c:marker>
            <c:symbol val="none"/>
          </c:marker>
          <c:xVal>
            <c:numRef>
              <c:f>'BD9B300MUV-E2EVK-101'!$B$1:$AP$1</c:f>
              <c:numCache>
                <c:formatCode>General</c:formatCode>
                <c:ptCount val="4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2.6</c:v>
                </c:pt>
                <c:pt idx="12">
                  <c:v>2.7</c:v>
                </c:pt>
                <c:pt idx="13">
                  <c:v>2.8</c:v>
                </c:pt>
                <c:pt idx="14">
                  <c:v>2.9</c:v>
                </c:pt>
                <c:pt idx="15">
                  <c:v>3</c:v>
                </c:pt>
                <c:pt idx="16">
                  <c:v>3.1</c:v>
                </c:pt>
                <c:pt idx="17">
                  <c:v>3.2</c:v>
                </c:pt>
                <c:pt idx="18">
                  <c:v>3.3</c:v>
                </c:pt>
                <c:pt idx="19">
                  <c:v>3.4</c:v>
                </c:pt>
                <c:pt idx="20">
                  <c:v>3.5</c:v>
                </c:pt>
                <c:pt idx="21">
                  <c:v>3.6</c:v>
                </c:pt>
                <c:pt idx="22">
                  <c:v>3.7</c:v>
                </c:pt>
                <c:pt idx="23">
                  <c:v>3.8</c:v>
                </c:pt>
                <c:pt idx="24">
                  <c:v>3.9000000000000004</c:v>
                </c:pt>
                <c:pt idx="25">
                  <c:v>4</c:v>
                </c:pt>
                <c:pt idx="26">
                  <c:v>4.0999999999999996</c:v>
                </c:pt>
                <c:pt idx="27">
                  <c:v>4.2</c:v>
                </c:pt>
                <c:pt idx="28">
                  <c:v>4.3</c:v>
                </c:pt>
                <c:pt idx="29">
                  <c:v>4.4000000000000004</c:v>
                </c:pt>
                <c:pt idx="30">
                  <c:v>4.5</c:v>
                </c:pt>
                <c:pt idx="31">
                  <c:v>4.5999999999999996</c:v>
                </c:pt>
                <c:pt idx="32">
                  <c:v>4.7</c:v>
                </c:pt>
                <c:pt idx="33">
                  <c:v>4.8000000000000007</c:v>
                </c:pt>
                <c:pt idx="34">
                  <c:v>4.9000000000000004</c:v>
                </c:pt>
                <c:pt idx="35">
                  <c:v>5</c:v>
                </c:pt>
                <c:pt idx="36">
                  <c:v>5.0999999999999996</c:v>
                </c:pt>
                <c:pt idx="37">
                  <c:v>5.2</c:v>
                </c:pt>
                <c:pt idx="38">
                  <c:v>5.3000000000000007</c:v>
                </c:pt>
                <c:pt idx="39">
                  <c:v>5.4</c:v>
                </c:pt>
                <c:pt idx="40">
                  <c:v>5.5</c:v>
                </c:pt>
              </c:numCache>
            </c:numRef>
          </c:xVal>
          <c:yVal>
            <c:numRef>
              <c:f>'BD9B300MUV-E2EVK-101'!$B$3:$AP$3</c:f>
              <c:numCache>
                <c:formatCode>#,##0.0</c:formatCode>
                <c:ptCount val="41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0.03</c:v>
                </c:pt>
                <c:pt idx="4">
                  <c:v>0.05</c:v>
                </c:pt>
                <c:pt idx="5">
                  <c:v>0.17</c:v>
                </c:pt>
                <c:pt idx="6">
                  <c:v>0.26</c:v>
                </c:pt>
                <c:pt idx="7">
                  <c:v>0.33</c:v>
                </c:pt>
                <c:pt idx="8">
                  <c:v>0.35</c:v>
                </c:pt>
                <c:pt idx="9">
                  <c:v>0.37</c:v>
                </c:pt>
                <c:pt idx="10">
                  <c:v>0.38</c:v>
                </c:pt>
                <c:pt idx="11">
                  <c:v>4.5199999999999996</c:v>
                </c:pt>
                <c:pt idx="12">
                  <c:v>4.84</c:v>
                </c:pt>
                <c:pt idx="13">
                  <c:v>5.1100000000000003</c:v>
                </c:pt>
                <c:pt idx="14">
                  <c:v>5.25</c:v>
                </c:pt>
                <c:pt idx="15">
                  <c:v>5.38</c:v>
                </c:pt>
                <c:pt idx="16">
                  <c:v>5.54</c:v>
                </c:pt>
                <c:pt idx="17">
                  <c:v>5.71</c:v>
                </c:pt>
                <c:pt idx="18">
                  <c:v>5.88</c:v>
                </c:pt>
                <c:pt idx="19">
                  <c:v>6.09</c:v>
                </c:pt>
                <c:pt idx="20">
                  <c:v>6.5</c:v>
                </c:pt>
                <c:pt idx="21">
                  <c:v>7.8</c:v>
                </c:pt>
                <c:pt idx="22">
                  <c:v>9.06</c:v>
                </c:pt>
                <c:pt idx="23">
                  <c:v>10.33</c:v>
                </c:pt>
                <c:pt idx="24">
                  <c:v>11.92</c:v>
                </c:pt>
                <c:pt idx="25">
                  <c:v>12.3</c:v>
                </c:pt>
                <c:pt idx="26">
                  <c:v>12.49</c:v>
                </c:pt>
                <c:pt idx="27">
                  <c:v>12.8</c:v>
                </c:pt>
                <c:pt idx="28">
                  <c:v>13.08</c:v>
                </c:pt>
                <c:pt idx="29" formatCode="0.0">
                  <c:v>13.44</c:v>
                </c:pt>
                <c:pt idx="30" formatCode="0.0">
                  <c:v>13.74</c:v>
                </c:pt>
                <c:pt idx="31" formatCode="0.0">
                  <c:v>14.05</c:v>
                </c:pt>
                <c:pt idx="32" formatCode="0.0">
                  <c:v>14.4</c:v>
                </c:pt>
                <c:pt idx="33" formatCode="0.0">
                  <c:v>14.73</c:v>
                </c:pt>
                <c:pt idx="34" formatCode="0.0">
                  <c:v>15.02</c:v>
                </c:pt>
                <c:pt idx="35" formatCode="0.0">
                  <c:v>15.3</c:v>
                </c:pt>
                <c:pt idx="36" formatCode="0.0">
                  <c:v>15.64</c:v>
                </c:pt>
                <c:pt idx="37" formatCode="0.0">
                  <c:v>15.97</c:v>
                </c:pt>
                <c:pt idx="38" formatCode="0.0">
                  <c:v>16.29</c:v>
                </c:pt>
                <c:pt idx="39" formatCode="0.0">
                  <c:v>16.62</c:v>
                </c:pt>
                <c:pt idx="40" formatCode="0.0">
                  <c:v>17</c:v>
                </c:pt>
              </c:numCache>
            </c:numRef>
          </c:yVal>
          <c:smooth val="0"/>
        </c:ser>
        <c:ser>
          <c:idx val="2"/>
          <c:order val="2"/>
          <c:tx>
            <c:v>FREQ=H, MODE=L, With LED</c:v>
          </c:tx>
          <c:spPr>
            <a:ln w="28575"/>
          </c:spPr>
          <c:marker>
            <c:symbol val="none"/>
          </c:marker>
          <c:xVal>
            <c:numRef>
              <c:f>'BD9B300MUV-E2EVK-101'!$B$1:$AP$1</c:f>
              <c:numCache>
                <c:formatCode>General</c:formatCode>
                <c:ptCount val="4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2.6</c:v>
                </c:pt>
                <c:pt idx="12">
                  <c:v>2.7</c:v>
                </c:pt>
                <c:pt idx="13">
                  <c:v>2.8</c:v>
                </c:pt>
                <c:pt idx="14">
                  <c:v>2.9</c:v>
                </c:pt>
                <c:pt idx="15">
                  <c:v>3</c:v>
                </c:pt>
                <c:pt idx="16">
                  <c:v>3.1</c:v>
                </c:pt>
                <c:pt idx="17">
                  <c:v>3.2</c:v>
                </c:pt>
                <c:pt idx="18">
                  <c:v>3.3</c:v>
                </c:pt>
                <c:pt idx="19">
                  <c:v>3.4</c:v>
                </c:pt>
                <c:pt idx="20">
                  <c:v>3.5</c:v>
                </c:pt>
                <c:pt idx="21">
                  <c:v>3.6</c:v>
                </c:pt>
                <c:pt idx="22">
                  <c:v>3.7</c:v>
                </c:pt>
                <c:pt idx="23">
                  <c:v>3.8</c:v>
                </c:pt>
                <c:pt idx="24">
                  <c:v>3.9000000000000004</c:v>
                </c:pt>
                <c:pt idx="25">
                  <c:v>4</c:v>
                </c:pt>
                <c:pt idx="26">
                  <c:v>4.0999999999999996</c:v>
                </c:pt>
                <c:pt idx="27">
                  <c:v>4.2</c:v>
                </c:pt>
                <c:pt idx="28">
                  <c:v>4.3</c:v>
                </c:pt>
                <c:pt idx="29">
                  <c:v>4.4000000000000004</c:v>
                </c:pt>
                <c:pt idx="30">
                  <c:v>4.5</c:v>
                </c:pt>
                <c:pt idx="31">
                  <c:v>4.5999999999999996</c:v>
                </c:pt>
                <c:pt idx="32">
                  <c:v>4.7</c:v>
                </c:pt>
                <c:pt idx="33">
                  <c:v>4.8000000000000007</c:v>
                </c:pt>
                <c:pt idx="34">
                  <c:v>4.9000000000000004</c:v>
                </c:pt>
                <c:pt idx="35">
                  <c:v>5</c:v>
                </c:pt>
                <c:pt idx="36">
                  <c:v>5.0999999999999996</c:v>
                </c:pt>
                <c:pt idx="37">
                  <c:v>5.2</c:v>
                </c:pt>
                <c:pt idx="38">
                  <c:v>5.3000000000000007</c:v>
                </c:pt>
                <c:pt idx="39">
                  <c:v>5.4</c:v>
                </c:pt>
                <c:pt idx="40">
                  <c:v>5.5</c:v>
                </c:pt>
              </c:numCache>
            </c:numRef>
          </c:xVal>
          <c:yVal>
            <c:numRef>
              <c:f>'BD9B300MUV-E2EVK-101'!$B$4:$AP$4</c:f>
              <c:numCache>
                <c:formatCode>#,##0.0</c:formatCode>
                <c:ptCount val="41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0.03</c:v>
                </c:pt>
                <c:pt idx="4">
                  <c:v>0.05</c:v>
                </c:pt>
                <c:pt idx="5">
                  <c:v>0.17</c:v>
                </c:pt>
                <c:pt idx="6">
                  <c:v>0.26</c:v>
                </c:pt>
                <c:pt idx="7">
                  <c:v>0.33</c:v>
                </c:pt>
                <c:pt idx="8">
                  <c:v>0.35</c:v>
                </c:pt>
                <c:pt idx="9">
                  <c:v>0.37</c:v>
                </c:pt>
                <c:pt idx="10">
                  <c:v>0.5</c:v>
                </c:pt>
                <c:pt idx="11">
                  <c:v>4.0599999999999996</c:v>
                </c:pt>
                <c:pt idx="12">
                  <c:v>4.3099999999999996</c:v>
                </c:pt>
                <c:pt idx="13">
                  <c:v>4.45</c:v>
                </c:pt>
                <c:pt idx="14">
                  <c:v>4.5599999999999996</c:v>
                </c:pt>
                <c:pt idx="15">
                  <c:v>4.7</c:v>
                </c:pt>
                <c:pt idx="16">
                  <c:v>4.8</c:v>
                </c:pt>
                <c:pt idx="17">
                  <c:v>5.01</c:v>
                </c:pt>
                <c:pt idx="18">
                  <c:v>5.18</c:v>
                </c:pt>
                <c:pt idx="19">
                  <c:v>5.33</c:v>
                </c:pt>
                <c:pt idx="20">
                  <c:v>4.16</c:v>
                </c:pt>
                <c:pt idx="21">
                  <c:v>4.0199999999999996</c:v>
                </c:pt>
                <c:pt idx="22">
                  <c:v>4.04</c:v>
                </c:pt>
                <c:pt idx="23">
                  <c:v>4.04</c:v>
                </c:pt>
                <c:pt idx="24">
                  <c:v>4.0599999999999996</c:v>
                </c:pt>
                <c:pt idx="25">
                  <c:v>4.09</c:v>
                </c:pt>
                <c:pt idx="26">
                  <c:v>4.1100000000000003</c:v>
                </c:pt>
                <c:pt idx="27">
                  <c:v>4.1399999999999997</c:v>
                </c:pt>
                <c:pt idx="28">
                  <c:v>4.16</c:v>
                </c:pt>
                <c:pt idx="29" formatCode="0.0">
                  <c:v>4.18</c:v>
                </c:pt>
                <c:pt idx="30" formatCode="0.0">
                  <c:v>4.21</c:v>
                </c:pt>
                <c:pt idx="31" formatCode="0.0">
                  <c:v>4.25</c:v>
                </c:pt>
                <c:pt idx="32" formatCode="0.0">
                  <c:v>4.25</c:v>
                </c:pt>
                <c:pt idx="33" formatCode="0.0">
                  <c:v>4.2699999999999996</c:v>
                </c:pt>
                <c:pt idx="34" formatCode="0.0">
                  <c:v>4.3</c:v>
                </c:pt>
                <c:pt idx="35" formatCode="0.0">
                  <c:v>4.32</c:v>
                </c:pt>
                <c:pt idx="36" formatCode="0.0">
                  <c:v>4.33</c:v>
                </c:pt>
                <c:pt idx="37" formatCode="0.0">
                  <c:v>4.3600000000000003</c:v>
                </c:pt>
                <c:pt idx="38" formatCode="0.0">
                  <c:v>4.38</c:v>
                </c:pt>
                <c:pt idx="39" formatCode="0.0">
                  <c:v>4.41</c:v>
                </c:pt>
                <c:pt idx="40" formatCode="0.0">
                  <c:v>4.42</c:v>
                </c:pt>
              </c:numCache>
            </c:numRef>
          </c:yVal>
          <c:smooth val="0"/>
        </c:ser>
        <c:ser>
          <c:idx val="3"/>
          <c:order val="3"/>
          <c:tx>
            <c:v>FREQ=H, MODE=H, With LED</c:v>
          </c:tx>
          <c:spPr>
            <a:ln w="28575"/>
          </c:spPr>
          <c:marker>
            <c:symbol val="none"/>
          </c:marker>
          <c:xVal>
            <c:numRef>
              <c:f>'BD9B300MUV-E2EVK-101'!$B$1:$AP$1</c:f>
              <c:numCache>
                <c:formatCode>General</c:formatCode>
                <c:ptCount val="4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2.6</c:v>
                </c:pt>
                <c:pt idx="12">
                  <c:v>2.7</c:v>
                </c:pt>
                <c:pt idx="13">
                  <c:v>2.8</c:v>
                </c:pt>
                <c:pt idx="14">
                  <c:v>2.9</c:v>
                </c:pt>
                <c:pt idx="15">
                  <c:v>3</c:v>
                </c:pt>
                <c:pt idx="16">
                  <c:v>3.1</c:v>
                </c:pt>
                <c:pt idx="17">
                  <c:v>3.2</c:v>
                </c:pt>
                <c:pt idx="18">
                  <c:v>3.3</c:v>
                </c:pt>
                <c:pt idx="19">
                  <c:v>3.4</c:v>
                </c:pt>
                <c:pt idx="20">
                  <c:v>3.5</c:v>
                </c:pt>
                <c:pt idx="21">
                  <c:v>3.6</c:v>
                </c:pt>
                <c:pt idx="22">
                  <c:v>3.7</c:v>
                </c:pt>
                <c:pt idx="23">
                  <c:v>3.8</c:v>
                </c:pt>
                <c:pt idx="24">
                  <c:v>3.9000000000000004</c:v>
                </c:pt>
                <c:pt idx="25">
                  <c:v>4</c:v>
                </c:pt>
                <c:pt idx="26">
                  <c:v>4.0999999999999996</c:v>
                </c:pt>
                <c:pt idx="27">
                  <c:v>4.2</c:v>
                </c:pt>
                <c:pt idx="28">
                  <c:v>4.3</c:v>
                </c:pt>
                <c:pt idx="29">
                  <c:v>4.4000000000000004</c:v>
                </c:pt>
                <c:pt idx="30">
                  <c:v>4.5</c:v>
                </c:pt>
                <c:pt idx="31">
                  <c:v>4.5999999999999996</c:v>
                </c:pt>
                <c:pt idx="32">
                  <c:v>4.7</c:v>
                </c:pt>
                <c:pt idx="33">
                  <c:v>4.8000000000000007</c:v>
                </c:pt>
                <c:pt idx="34">
                  <c:v>4.9000000000000004</c:v>
                </c:pt>
                <c:pt idx="35">
                  <c:v>5</c:v>
                </c:pt>
                <c:pt idx="36">
                  <c:v>5.0999999999999996</c:v>
                </c:pt>
                <c:pt idx="37">
                  <c:v>5.2</c:v>
                </c:pt>
                <c:pt idx="38">
                  <c:v>5.3000000000000007</c:v>
                </c:pt>
                <c:pt idx="39">
                  <c:v>5.4</c:v>
                </c:pt>
                <c:pt idx="40">
                  <c:v>5.5</c:v>
                </c:pt>
              </c:numCache>
            </c:numRef>
          </c:xVal>
          <c:yVal>
            <c:numRef>
              <c:f>'BD9B300MUV-E2EVK-101'!$B$5:$AP$5</c:f>
              <c:numCache>
                <c:formatCode>#,##0.0</c:formatCode>
                <c:ptCount val="41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0.03</c:v>
                </c:pt>
                <c:pt idx="4">
                  <c:v>0.05</c:v>
                </c:pt>
                <c:pt idx="5">
                  <c:v>0.17</c:v>
                </c:pt>
                <c:pt idx="6">
                  <c:v>0.26</c:v>
                </c:pt>
                <c:pt idx="7">
                  <c:v>0.33</c:v>
                </c:pt>
                <c:pt idx="8">
                  <c:v>0.35</c:v>
                </c:pt>
                <c:pt idx="9">
                  <c:v>0.37</c:v>
                </c:pt>
                <c:pt idx="10">
                  <c:v>0.5</c:v>
                </c:pt>
                <c:pt idx="11">
                  <c:v>1.72</c:v>
                </c:pt>
                <c:pt idx="12">
                  <c:v>4.3499999999999996</c:v>
                </c:pt>
                <c:pt idx="13">
                  <c:v>4.49</c:v>
                </c:pt>
                <c:pt idx="14">
                  <c:v>4.5999999999999996</c:v>
                </c:pt>
                <c:pt idx="15">
                  <c:v>4.7300000000000004</c:v>
                </c:pt>
                <c:pt idx="16">
                  <c:v>4.88</c:v>
                </c:pt>
                <c:pt idx="17">
                  <c:v>5.0199999999999996</c:v>
                </c:pt>
                <c:pt idx="18">
                  <c:v>5.19</c:v>
                </c:pt>
                <c:pt idx="19">
                  <c:v>5.37</c:v>
                </c:pt>
                <c:pt idx="20">
                  <c:v>6.61</c:v>
                </c:pt>
                <c:pt idx="21">
                  <c:v>7.68</c:v>
                </c:pt>
                <c:pt idx="22">
                  <c:v>7.95</c:v>
                </c:pt>
                <c:pt idx="23">
                  <c:v>8.48</c:v>
                </c:pt>
                <c:pt idx="24">
                  <c:v>8.8800000000000008</c:v>
                </c:pt>
                <c:pt idx="25">
                  <c:v>9.27</c:v>
                </c:pt>
                <c:pt idx="26">
                  <c:v>9.7200000000000006</c:v>
                </c:pt>
                <c:pt idx="27">
                  <c:v>10.08</c:v>
                </c:pt>
                <c:pt idx="28">
                  <c:v>10.5</c:v>
                </c:pt>
                <c:pt idx="29" formatCode="0.0">
                  <c:v>10.92</c:v>
                </c:pt>
                <c:pt idx="30" formatCode="0.0">
                  <c:v>11.31</c:v>
                </c:pt>
                <c:pt idx="31" formatCode="0.0">
                  <c:v>11.73</c:v>
                </c:pt>
                <c:pt idx="32" formatCode="0.0">
                  <c:v>12.07</c:v>
                </c:pt>
                <c:pt idx="33" formatCode="0.0">
                  <c:v>12.42</c:v>
                </c:pt>
                <c:pt idx="34" formatCode="0.0">
                  <c:v>12.86</c:v>
                </c:pt>
                <c:pt idx="35" formatCode="0.0">
                  <c:v>13.16</c:v>
                </c:pt>
                <c:pt idx="36" formatCode="0.0">
                  <c:v>13.5</c:v>
                </c:pt>
                <c:pt idx="37" formatCode="0.0">
                  <c:v>13.81</c:v>
                </c:pt>
                <c:pt idx="38" formatCode="0.0">
                  <c:v>14.14</c:v>
                </c:pt>
                <c:pt idx="39" formatCode="0.0">
                  <c:v>14.43</c:v>
                </c:pt>
                <c:pt idx="40" formatCode="0.0">
                  <c:v>14.73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286368"/>
        <c:axId val="187635168"/>
      </c:scatterChart>
      <c:valAx>
        <c:axId val="187286368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87635168"/>
        <c:crosses val="autoZero"/>
        <c:crossBetween val="midCat"/>
        <c:majorUnit val="0.5"/>
        <c:minorUnit val="5.000000000000001E-2"/>
      </c:valAx>
      <c:valAx>
        <c:axId val="187635168"/>
        <c:scaling>
          <c:orientation val="minMax"/>
          <c:max val="2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(mA)</a:t>
                </a:r>
              </a:p>
            </c:rich>
          </c:tx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87286368"/>
        <c:crosses val="autoZero"/>
        <c:crossBetween val="midCat"/>
        <c:majorUnit val="2"/>
        <c:minorUnit val="0.2"/>
      </c:valAx>
      <c:spPr>
        <a:ln>
          <a:noFill/>
        </a:ln>
      </c:spPr>
    </c:plotArea>
    <c:legend>
      <c:legendPos val="l"/>
      <c:layout>
        <c:manualLayout>
          <c:xMode val="edge"/>
          <c:yMode val="edge"/>
          <c:x val="0.28226633129192186"/>
          <c:y val="0.11922509085402787"/>
          <c:w val="0.35632169242733547"/>
          <c:h val="0.19067599113409145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'BD9B300MUV-E2EVK-101'!$A$1:$G$1</c:f>
              <c:strCache>
                <c:ptCount val="1"/>
                <c:pt idx="0">
                  <c:v>FREQ=L, MODE=L</c:v>
                </c:pt>
              </c:strCache>
            </c:strRef>
          </c:tx>
          <c:spPr>
            <a:ln w="28575"/>
          </c:spPr>
          <c:marker>
            <c:symbol val="none"/>
          </c:marker>
          <c:xVal>
            <c:numRef>
              <c:f>'BD9B300MUV-E2EVK-101'!$D$3:$D$35</c:f>
              <c:numCache>
                <c:formatCode>General</c:formatCode>
                <c:ptCount val="33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  <c:pt idx="13">
                  <c:v>1100</c:v>
                </c:pt>
                <c:pt idx="14">
                  <c:v>1200</c:v>
                </c:pt>
                <c:pt idx="15">
                  <c:v>1300</c:v>
                </c:pt>
                <c:pt idx="16">
                  <c:v>1400</c:v>
                </c:pt>
                <c:pt idx="17">
                  <c:v>1500</c:v>
                </c:pt>
                <c:pt idx="18">
                  <c:v>1600</c:v>
                </c:pt>
                <c:pt idx="19">
                  <c:v>1700</c:v>
                </c:pt>
                <c:pt idx="20">
                  <c:v>1800</c:v>
                </c:pt>
                <c:pt idx="21">
                  <c:v>1900</c:v>
                </c:pt>
                <c:pt idx="22">
                  <c:v>2000</c:v>
                </c:pt>
                <c:pt idx="23">
                  <c:v>2100</c:v>
                </c:pt>
                <c:pt idx="24">
                  <c:v>2200</c:v>
                </c:pt>
                <c:pt idx="25">
                  <c:v>2300</c:v>
                </c:pt>
                <c:pt idx="26">
                  <c:v>2400</c:v>
                </c:pt>
                <c:pt idx="27">
                  <c:v>2500</c:v>
                </c:pt>
                <c:pt idx="28">
                  <c:v>2600</c:v>
                </c:pt>
                <c:pt idx="29">
                  <c:v>2700</c:v>
                </c:pt>
                <c:pt idx="30">
                  <c:v>2800</c:v>
                </c:pt>
                <c:pt idx="31">
                  <c:v>2900</c:v>
                </c:pt>
                <c:pt idx="32">
                  <c:v>3000</c:v>
                </c:pt>
              </c:numCache>
            </c:numRef>
          </c:xVal>
          <c:yVal>
            <c:numRef>
              <c:f>'BD9B300MUV-E2EVK-101'!$G$3:$G$35</c:f>
              <c:numCache>
                <c:formatCode>#,##0.00</c:formatCode>
                <c:ptCount val="33"/>
                <c:pt idx="0" formatCode="General">
                  <c:v>0</c:v>
                </c:pt>
                <c:pt idx="1">
                  <c:v>75.599999999999994</c:v>
                </c:pt>
                <c:pt idx="2">
                  <c:v>83.2</c:v>
                </c:pt>
                <c:pt idx="3">
                  <c:v>85.5</c:v>
                </c:pt>
                <c:pt idx="4">
                  <c:v>87.1</c:v>
                </c:pt>
                <c:pt idx="5">
                  <c:v>90.1</c:v>
                </c:pt>
                <c:pt idx="6">
                  <c:v>91.8</c:v>
                </c:pt>
                <c:pt idx="7">
                  <c:v>92.6</c:v>
                </c:pt>
                <c:pt idx="8">
                  <c:v>93.5</c:v>
                </c:pt>
                <c:pt idx="9">
                  <c:v>93.9</c:v>
                </c:pt>
                <c:pt idx="10">
                  <c:v>93.7</c:v>
                </c:pt>
                <c:pt idx="11">
                  <c:v>94</c:v>
                </c:pt>
                <c:pt idx="12">
                  <c:v>94.2</c:v>
                </c:pt>
                <c:pt idx="13">
                  <c:v>94.2</c:v>
                </c:pt>
                <c:pt idx="14">
                  <c:v>94.4</c:v>
                </c:pt>
                <c:pt idx="15">
                  <c:v>94.3</c:v>
                </c:pt>
                <c:pt idx="16">
                  <c:v>94.5</c:v>
                </c:pt>
                <c:pt idx="17">
                  <c:v>94.3</c:v>
                </c:pt>
                <c:pt idx="18">
                  <c:v>94.4</c:v>
                </c:pt>
                <c:pt idx="19">
                  <c:v>94.2</c:v>
                </c:pt>
                <c:pt idx="20">
                  <c:v>94.2</c:v>
                </c:pt>
                <c:pt idx="21">
                  <c:v>94.2</c:v>
                </c:pt>
                <c:pt idx="22">
                  <c:v>94</c:v>
                </c:pt>
                <c:pt idx="23">
                  <c:v>93.8</c:v>
                </c:pt>
                <c:pt idx="24">
                  <c:v>93.8</c:v>
                </c:pt>
                <c:pt idx="25">
                  <c:v>93.8</c:v>
                </c:pt>
                <c:pt idx="26">
                  <c:v>93.5</c:v>
                </c:pt>
                <c:pt idx="27">
                  <c:v>93.3</c:v>
                </c:pt>
                <c:pt idx="28">
                  <c:v>92.4</c:v>
                </c:pt>
                <c:pt idx="29">
                  <c:v>91.6</c:v>
                </c:pt>
                <c:pt idx="30">
                  <c:v>91</c:v>
                </c:pt>
                <c:pt idx="31">
                  <c:v>91.4</c:v>
                </c:pt>
                <c:pt idx="32">
                  <c:v>91.1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'BD9B300MUV-E2EVK-101'!$A$36:$G$36</c:f>
              <c:strCache>
                <c:ptCount val="1"/>
                <c:pt idx="0">
                  <c:v>FREQ=L, MODE=H</c:v>
                </c:pt>
              </c:strCache>
            </c:strRef>
          </c:tx>
          <c:spPr>
            <a:ln w="28575"/>
          </c:spPr>
          <c:marker>
            <c:symbol val="none"/>
          </c:marker>
          <c:xVal>
            <c:numRef>
              <c:f>'BD9B300MUV-E2EVK-101'!$D$38:$D$70</c:f>
              <c:numCache>
                <c:formatCode>General</c:formatCode>
                <c:ptCount val="33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  <c:pt idx="13">
                  <c:v>1100</c:v>
                </c:pt>
                <c:pt idx="14">
                  <c:v>1200</c:v>
                </c:pt>
                <c:pt idx="15">
                  <c:v>1300</c:v>
                </c:pt>
                <c:pt idx="16">
                  <c:v>1400</c:v>
                </c:pt>
                <c:pt idx="17">
                  <c:v>1500</c:v>
                </c:pt>
                <c:pt idx="18">
                  <c:v>1600</c:v>
                </c:pt>
                <c:pt idx="19">
                  <c:v>1700</c:v>
                </c:pt>
                <c:pt idx="20">
                  <c:v>1800</c:v>
                </c:pt>
                <c:pt idx="21">
                  <c:v>1900</c:v>
                </c:pt>
                <c:pt idx="22">
                  <c:v>2000</c:v>
                </c:pt>
                <c:pt idx="23">
                  <c:v>2100</c:v>
                </c:pt>
                <c:pt idx="24">
                  <c:v>2200</c:v>
                </c:pt>
                <c:pt idx="25">
                  <c:v>2300</c:v>
                </c:pt>
                <c:pt idx="26">
                  <c:v>2400</c:v>
                </c:pt>
                <c:pt idx="27">
                  <c:v>2500</c:v>
                </c:pt>
                <c:pt idx="28">
                  <c:v>2600</c:v>
                </c:pt>
                <c:pt idx="29">
                  <c:v>2700</c:v>
                </c:pt>
                <c:pt idx="30">
                  <c:v>2800</c:v>
                </c:pt>
                <c:pt idx="31">
                  <c:v>2900</c:v>
                </c:pt>
                <c:pt idx="32">
                  <c:v>3000</c:v>
                </c:pt>
              </c:numCache>
            </c:numRef>
          </c:xVal>
          <c:yVal>
            <c:numRef>
              <c:f>'BD9B300MUV-E2EVK-101'!$G$38:$G$70</c:f>
              <c:numCache>
                <c:formatCode>#,##0.00</c:formatCode>
                <c:ptCount val="33"/>
                <c:pt idx="0" formatCode="General">
                  <c:v>0</c:v>
                </c:pt>
                <c:pt idx="1">
                  <c:v>51.5</c:v>
                </c:pt>
                <c:pt idx="2">
                  <c:v>67.099999999999994</c:v>
                </c:pt>
                <c:pt idx="3">
                  <c:v>80</c:v>
                </c:pt>
                <c:pt idx="4">
                  <c:v>87.1</c:v>
                </c:pt>
                <c:pt idx="5">
                  <c:v>90</c:v>
                </c:pt>
                <c:pt idx="6">
                  <c:v>91.6</c:v>
                </c:pt>
                <c:pt idx="7">
                  <c:v>92.2</c:v>
                </c:pt>
                <c:pt idx="8">
                  <c:v>92.7</c:v>
                </c:pt>
                <c:pt idx="9">
                  <c:v>93</c:v>
                </c:pt>
                <c:pt idx="10">
                  <c:v>93.1</c:v>
                </c:pt>
                <c:pt idx="11">
                  <c:v>93.4</c:v>
                </c:pt>
                <c:pt idx="12">
                  <c:v>94</c:v>
                </c:pt>
                <c:pt idx="13">
                  <c:v>94</c:v>
                </c:pt>
                <c:pt idx="14">
                  <c:v>94</c:v>
                </c:pt>
                <c:pt idx="15">
                  <c:v>93.8</c:v>
                </c:pt>
                <c:pt idx="16">
                  <c:v>93.6</c:v>
                </c:pt>
                <c:pt idx="17">
                  <c:v>93.3</c:v>
                </c:pt>
                <c:pt idx="18">
                  <c:v>93.5</c:v>
                </c:pt>
                <c:pt idx="19">
                  <c:v>93.3</c:v>
                </c:pt>
                <c:pt idx="20">
                  <c:v>93.8</c:v>
                </c:pt>
                <c:pt idx="21">
                  <c:v>93.7</c:v>
                </c:pt>
                <c:pt idx="22">
                  <c:v>93.3</c:v>
                </c:pt>
                <c:pt idx="23">
                  <c:v>93.3</c:v>
                </c:pt>
                <c:pt idx="24">
                  <c:v>93</c:v>
                </c:pt>
                <c:pt idx="25">
                  <c:v>93.9</c:v>
                </c:pt>
                <c:pt idx="26">
                  <c:v>93.5</c:v>
                </c:pt>
                <c:pt idx="27">
                  <c:v>93.3</c:v>
                </c:pt>
                <c:pt idx="28">
                  <c:v>92.7</c:v>
                </c:pt>
                <c:pt idx="29">
                  <c:v>92.4</c:v>
                </c:pt>
                <c:pt idx="30">
                  <c:v>92</c:v>
                </c:pt>
                <c:pt idx="31">
                  <c:v>91.5</c:v>
                </c:pt>
                <c:pt idx="32">
                  <c:v>91.2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'BD9B300MUV-E2EVK-101'!$A$71:$G$71</c:f>
              <c:strCache>
                <c:ptCount val="1"/>
                <c:pt idx="0">
                  <c:v>FREQ=H, MODE=L</c:v>
                </c:pt>
              </c:strCache>
            </c:strRef>
          </c:tx>
          <c:spPr>
            <a:ln w="28575"/>
          </c:spPr>
          <c:marker>
            <c:symbol val="none"/>
          </c:marker>
          <c:xVal>
            <c:numRef>
              <c:f>'BD9B300MUV-E2EVK-101'!$D$73:$D$105</c:f>
              <c:numCache>
                <c:formatCode>General</c:formatCode>
                <c:ptCount val="33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  <c:pt idx="13">
                  <c:v>1100</c:v>
                </c:pt>
                <c:pt idx="14">
                  <c:v>1200</c:v>
                </c:pt>
                <c:pt idx="15">
                  <c:v>1300</c:v>
                </c:pt>
                <c:pt idx="16">
                  <c:v>1400</c:v>
                </c:pt>
                <c:pt idx="17">
                  <c:v>1500</c:v>
                </c:pt>
                <c:pt idx="18">
                  <c:v>1600</c:v>
                </c:pt>
                <c:pt idx="19">
                  <c:v>1700</c:v>
                </c:pt>
                <c:pt idx="20">
                  <c:v>1800</c:v>
                </c:pt>
                <c:pt idx="21">
                  <c:v>1900</c:v>
                </c:pt>
                <c:pt idx="22">
                  <c:v>2000</c:v>
                </c:pt>
                <c:pt idx="23">
                  <c:v>2100</c:v>
                </c:pt>
                <c:pt idx="24">
                  <c:v>2200</c:v>
                </c:pt>
                <c:pt idx="25">
                  <c:v>2300</c:v>
                </c:pt>
                <c:pt idx="26">
                  <c:v>2400</c:v>
                </c:pt>
                <c:pt idx="27">
                  <c:v>2500</c:v>
                </c:pt>
                <c:pt idx="28">
                  <c:v>2600</c:v>
                </c:pt>
                <c:pt idx="29">
                  <c:v>2700</c:v>
                </c:pt>
                <c:pt idx="30">
                  <c:v>2800</c:v>
                </c:pt>
                <c:pt idx="31">
                  <c:v>2900</c:v>
                </c:pt>
                <c:pt idx="32">
                  <c:v>3000</c:v>
                </c:pt>
              </c:numCache>
            </c:numRef>
          </c:xVal>
          <c:yVal>
            <c:numRef>
              <c:f>'BD9B300MUV-E2EVK-101'!$G$73:$G$105</c:f>
              <c:numCache>
                <c:formatCode>#,##0.00</c:formatCode>
                <c:ptCount val="33"/>
                <c:pt idx="0" formatCode="General">
                  <c:v>0</c:v>
                </c:pt>
                <c:pt idx="1">
                  <c:v>82.5</c:v>
                </c:pt>
                <c:pt idx="2">
                  <c:v>86.8</c:v>
                </c:pt>
                <c:pt idx="3">
                  <c:v>91.7</c:v>
                </c:pt>
                <c:pt idx="4">
                  <c:v>93.6</c:v>
                </c:pt>
                <c:pt idx="5">
                  <c:v>94.3</c:v>
                </c:pt>
                <c:pt idx="6">
                  <c:v>95</c:v>
                </c:pt>
                <c:pt idx="7">
                  <c:v>95.1</c:v>
                </c:pt>
                <c:pt idx="8">
                  <c:v>95.2</c:v>
                </c:pt>
                <c:pt idx="9">
                  <c:v>96.3</c:v>
                </c:pt>
                <c:pt idx="10">
                  <c:v>96.2</c:v>
                </c:pt>
                <c:pt idx="11">
                  <c:v>96.1</c:v>
                </c:pt>
                <c:pt idx="12">
                  <c:v>96.4</c:v>
                </c:pt>
                <c:pt idx="13">
                  <c:v>96.7</c:v>
                </c:pt>
                <c:pt idx="14">
                  <c:v>96.6</c:v>
                </c:pt>
                <c:pt idx="15">
                  <c:v>96.3</c:v>
                </c:pt>
                <c:pt idx="16">
                  <c:v>96.7</c:v>
                </c:pt>
                <c:pt idx="17">
                  <c:v>96.4</c:v>
                </c:pt>
                <c:pt idx="18">
                  <c:v>96.4</c:v>
                </c:pt>
                <c:pt idx="19">
                  <c:v>96.7</c:v>
                </c:pt>
                <c:pt idx="20">
                  <c:v>96.8</c:v>
                </c:pt>
                <c:pt idx="21">
                  <c:v>96.6</c:v>
                </c:pt>
                <c:pt idx="22">
                  <c:v>96.3</c:v>
                </c:pt>
                <c:pt idx="23">
                  <c:v>96.5</c:v>
                </c:pt>
                <c:pt idx="24">
                  <c:v>96.1</c:v>
                </c:pt>
                <c:pt idx="25">
                  <c:v>95.6</c:v>
                </c:pt>
                <c:pt idx="26">
                  <c:v>95.1</c:v>
                </c:pt>
                <c:pt idx="27">
                  <c:v>95</c:v>
                </c:pt>
                <c:pt idx="28">
                  <c:v>95.2</c:v>
                </c:pt>
                <c:pt idx="29">
                  <c:v>95.4</c:v>
                </c:pt>
                <c:pt idx="30">
                  <c:v>95.5</c:v>
                </c:pt>
                <c:pt idx="31">
                  <c:v>95.1</c:v>
                </c:pt>
                <c:pt idx="32">
                  <c:v>94.5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'BD9B300MUV-E2EVK-101'!$A$106:$G$106</c:f>
              <c:strCache>
                <c:ptCount val="1"/>
                <c:pt idx="0">
                  <c:v>FREQ=H, MODE=H</c:v>
                </c:pt>
              </c:strCache>
            </c:strRef>
          </c:tx>
          <c:spPr>
            <a:ln w="28575"/>
          </c:spPr>
          <c:marker>
            <c:symbol val="none"/>
          </c:marker>
          <c:xVal>
            <c:numRef>
              <c:f>'BD9B300MUV-E2EVK-101'!$D$108:$D$140</c:f>
              <c:numCache>
                <c:formatCode>General</c:formatCode>
                <c:ptCount val="33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  <c:pt idx="13">
                  <c:v>1100</c:v>
                </c:pt>
                <c:pt idx="14">
                  <c:v>1200</c:v>
                </c:pt>
                <c:pt idx="15">
                  <c:v>1300</c:v>
                </c:pt>
                <c:pt idx="16">
                  <c:v>1400</c:v>
                </c:pt>
                <c:pt idx="17">
                  <c:v>1500</c:v>
                </c:pt>
                <c:pt idx="18">
                  <c:v>1600</c:v>
                </c:pt>
                <c:pt idx="19">
                  <c:v>1700</c:v>
                </c:pt>
                <c:pt idx="20">
                  <c:v>1800</c:v>
                </c:pt>
                <c:pt idx="21">
                  <c:v>1900</c:v>
                </c:pt>
                <c:pt idx="22">
                  <c:v>2000</c:v>
                </c:pt>
                <c:pt idx="23">
                  <c:v>2100</c:v>
                </c:pt>
                <c:pt idx="24">
                  <c:v>2200</c:v>
                </c:pt>
                <c:pt idx="25">
                  <c:v>2300</c:v>
                </c:pt>
                <c:pt idx="26">
                  <c:v>2400</c:v>
                </c:pt>
                <c:pt idx="27">
                  <c:v>2500</c:v>
                </c:pt>
                <c:pt idx="28">
                  <c:v>2600</c:v>
                </c:pt>
                <c:pt idx="29">
                  <c:v>2700</c:v>
                </c:pt>
                <c:pt idx="30">
                  <c:v>2800</c:v>
                </c:pt>
                <c:pt idx="31">
                  <c:v>2900</c:v>
                </c:pt>
                <c:pt idx="32">
                  <c:v>3000</c:v>
                </c:pt>
              </c:numCache>
            </c:numRef>
          </c:xVal>
          <c:yVal>
            <c:numRef>
              <c:f>'BD9B300MUV-E2EVK-101'!$G$108:$G$140</c:f>
              <c:numCache>
                <c:formatCode>#,##0.00</c:formatCode>
                <c:ptCount val="33"/>
                <c:pt idx="0" formatCode="General">
                  <c:v>0</c:v>
                </c:pt>
                <c:pt idx="1">
                  <c:v>55</c:v>
                </c:pt>
                <c:pt idx="2">
                  <c:v>73.3</c:v>
                </c:pt>
                <c:pt idx="3">
                  <c:v>83.5</c:v>
                </c:pt>
                <c:pt idx="4">
                  <c:v>91.7</c:v>
                </c:pt>
                <c:pt idx="5">
                  <c:v>93.8</c:v>
                </c:pt>
                <c:pt idx="6">
                  <c:v>94.6</c:v>
                </c:pt>
                <c:pt idx="7">
                  <c:v>94.8</c:v>
                </c:pt>
                <c:pt idx="8">
                  <c:v>95.4</c:v>
                </c:pt>
                <c:pt idx="9">
                  <c:v>95.9</c:v>
                </c:pt>
                <c:pt idx="10">
                  <c:v>95.8</c:v>
                </c:pt>
                <c:pt idx="11">
                  <c:v>95.8</c:v>
                </c:pt>
                <c:pt idx="12">
                  <c:v>96.8</c:v>
                </c:pt>
                <c:pt idx="13">
                  <c:v>96.7</c:v>
                </c:pt>
                <c:pt idx="14">
                  <c:v>96.7</c:v>
                </c:pt>
                <c:pt idx="15">
                  <c:v>96.4</c:v>
                </c:pt>
                <c:pt idx="16">
                  <c:v>96.1</c:v>
                </c:pt>
                <c:pt idx="17">
                  <c:v>95.9</c:v>
                </c:pt>
                <c:pt idx="18">
                  <c:v>96.4</c:v>
                </c:pt>
                <c:pt idx="19">
                  <c:v>96.3</c:v>
                </c:pt>
                <c:pt idx="20">
                  <c:v>96.8</c:v>
                </c:pt>
                <c:pt idx="21">
                  <c:v>96.5</c:v>
                </c:pt>
                <c:pt idx="22">
                  <c:v>96.4</c:v>
                </c:pt>
                <c:pt idx="23">
                  <c:v>96.8</c:v>
                </c:pt>
                <c:pt idx="24">
                  <c:v>96.6</c:v>
                </c:pt>
                <c:pt idx="25">
                  <c:v>96.3</c:v>
                </c:pt>
                <c:pt idx="26">
                  <c:v>96.1</c:v>
                </c:pt>
                <c:pt idx="27">
                  <c:v>95.8</c:v>
                </c:pt>
                <c:pt idx="28">
                  <c:v>95.4</c:v>
                </c:pt>
                <c:pt idx="29">
                  <c:v>95.8</c:v>
                </c:pt>
                <c:pt idx="30">
                  <c:v>95.6</c:v>
                </c:pt>
                <c:pt idx="31">
                  <c:v>95.2</c:v>
                </c:pt>
                <c:pt idx="32">
                  <c:v>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61424"/>
        <c:axId val="187564168"/>
      </c:scatterChart>
      <c:valAx>
        <c:axId val="187561424"/>
        <c:scaling>
          <c:orientation val="minMax"/>
          <c:max val="3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dirty="0" smtClean="0"/>
                  <a:t>I</a:t>
                </a:r>
                <a:r>
                  <a:rPr lang="en-US" baseline="-25000" dirty="0" smtClean="0"/>
                  <a:t>OUT</a:t>
                </a:r>
                <a:r>
                  <a:rPr lang="en-US" dirty="0" smtClean="0"/>
                  <a:t> </a:t>
                </a:r>
                <a:r>
                  <a:rPr lang="en-US" dirty="0"/>
                  <a:t>(mA)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87564168"/>
        <c:crosses val="autoZero"/>
        <c:crossBetween val="midCat"/>
        <c:majorUnit val="200"/>
        <c:minorUnit val="20"/>
      </c:valAx>
      <c:valAx>
        <c:axId val="187564168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87561424"/>
        <c:crosses val="autoZero"/>
        <c:crossBetween val="midCat"/>
        <c:majorUnit val="10"/>
        <c:minorUnit val="2"/>
      </c:valAx>
      <c:spPr>
        <a:ln>
          <a:noFill/>
        </a:ln>
      </c:spPr>
    </c:plotArea>
    <c:legend>
      <c:legendPos val="l"/>
      <c:layout>
        <c:manualLayout>
          <c:xMode val="edge"/>
          <c:yMode val="edge"/>
          <c:x val="0.34533877709730726"/>
          <c:y val="0.19713908651001932"/>
          <c:w val="0.2214415038397978"/>
          <c:h val="0.15204715997038834"/>
        </c:manualLayout>
      </c:layout>
      <c:overlay val="1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13104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BD9B300MUV-E2EVK-101 </a:t>
            </a:r>
            <a:r>
              <a:rPr lang="en-US" sz="4400" b="1" i="1" dirty="0" smtClean="0"/>
              <a:t>Measurement </a:t>
            </a:r>
            <a:r>
              <a:rPr lang="en-US" sz="4400" b="1" i="1" dirty="0"/>
              <a:t>Report</a:t>
            </a:r>
          </a:p>
          <a:p>
            <a:r>
              <a:rPr lang="en-US" sz="2400" b="1" i="1" dirty="0" smtClean="0"/>
              <a:t>August 11, 2014</a:t>
            </a:r>
            <a:endParaRPr lang="en-US" sz="2400" b="1" i="1" dirty="0"/>
          </a:p>
          <a:p>
            <a:r>
              <a:rPr lang="en-US" sz="2400" b="1" i="1" dirty="0"/>
              <a:t>Hosted by: Xuan </a:t>
            </a:r>
            <a:r>
              <a:rPr lang="en-US" sz="2400" b="1" i="1" dirty="0" smtClean="0"/>
              <a:t>Dang &amp; </a:t>
            </a:r>
            <a:r>
              <a:rPr lang="en-US" sz="2400" b="1" i="1" smtClean="0"/>
              <a:t>Vu Phan</a:t>
            </a:r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2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39" y="1645920"/>
            <a:ext cx="642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</a:t>
            </a:r>
            <a:r>
              <a:rPr lang="en-US" sz="2800" b="1" dirty="0"/>
              <a:t>cont</a:t>
            </a:r>
            <a:r>
              <a:rPr lang="en-US" sz="2800" b="1" dirty="0" smtClean="0"/>
              <a:t>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3A, </a:t>
            </a:r>
            <a:r>
              <a:rPr lang="en-US" sz="2400" dirty="0">
                <a:sym typeface="Wingdings" panose="05000000000000000000" pitchFamily="2" charset="2"/>
              </a:rPr>
              <a:t>FREQ=L, </a:t>
            </a:r>
            <a:r>
              <a:rPr lang="en-US" sz="2400" dirty="0" smtClean="0">
                <a:sym typeface="Wingdings" panose="05000000000000000000" pitchFamily="2" charset="2"/>
              </a:rPr>
              <a:t>MODE=H)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9336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336" y="4483228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2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39" y="1645920"/>
            <a:ext cx="642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</a:t>
            </a:r>
            <a:r>
              <a:rPr lang="en-US" sz="2800" b="1" dirty="0"/>
              <a:t>cont</a:t>
            </a:r>
            <a:r>
              <a:rPr lang="en-US" sz="2800" b="1" dirty="0" smtClean="0"/>
              <a:t>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=3A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>
                <a:sym typeface="Wingdings" panose="05000000000000000000" pitchFamily="2" charset="2"/>
              </a:rPr>
              <a:t>FREQ=L, </a:t>
            </a:r>
            <a:r>
              <a:rPr lang="en-US" sz="2400" dirty="0" smtClean="0">
                <a:sym typeface="Wingdings" panose="05000000000000000000" pitchFamily="2" charset="2"/>
              </a:rPr>
              <a:t>MODE=H)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9336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336" y="3730493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2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39" y="1645920"/>
            <a:ext cx="642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</a:t>
            </a:r>
            <a:r>
              <a:rPr lang="en-US" sz="2800" b="1" dirty="0"/>
              <a:t>cont</a:t>
            </a:r>
            <a:r>
              <a:rPr lang="en-US" sz="2800" b="1" dirty="0" smtClean="0"/>
              <a:t>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3A, FREQ=H, MODE=L)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9336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336" y="4483228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2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39" y="1645920"/>
            <a:ext cx="642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</a:t>
            </a:r>
            <a:r>
              <a:rPr lang="en-US" sz="2800" b="1" dirty="0"/>
              <a:t>cont</a:t>
            </a:r>
            <a:r>
              <a:rPr lang="en-US" sz="2800" b="1" dirty="0" smtClean="0"/>
              <a:t>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=3A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sym typeface="Wingdings" panose="05000000000000000000" pitchFamily="2" charset="2"/>
              </a:rPr>
              <a:t>, FREQ=H, MODE=L)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9336" y="2777284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336" y="3730493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2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39" y="1645920"/>
            <a:ext cx="642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</a:t>
            </a:r>
            <a:r>
              <a:rPr lang="en-US" sz="2800" b="1" dirty="0"/>
              <a:t>cont</a:t>
            </a:r>
            <a:r>
              <a:rPr lang="en-US" sz="2800" b="1" dirty="0" smtClean="0"/>
              <a:t>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3A, FREQ=H, MODE=H)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9336" y="282266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336" y="4481608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2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39" y="1645920"/>
            <a:ext cx="642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</a:t>
            </a:r>
            <a:r>
              <a:rPr lang="en-US" sz="2800" b="1" dirty="0"/>
              <a:t>cont</a:t>
            </a:r>
            <a:r>
              <a:rPr lang="en-US" sz="2800" b="1" dirty="0" smtClean="0"/>
              <a:t>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=3A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sym typeface="Wingdings" panose="05000000000000000000" pitchFamily="2" charset="2"/>
              </a:rPr>
              <a:t>, FREQ=H, MODE=H)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9336" y="282266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336" y="3759844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0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smtClean="0">
                <a:sym typeface="Wingdings" panose="05000000000000000000" pitchFamily="2" charset="2"/>
              </a:rPr>
              <a:t>FREQ=L, MODE=L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3" cy="38105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68827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32695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3A, FREQ=L, MODE=L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3" cy="381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22660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32695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0, FREQ=L, MODE=H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2" cy="381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22660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473407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3A, FREQ=L, MODE=H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2" cy="381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22660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223425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RMS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106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Rigol DS1102E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RP1001C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0, FREQ=H, MODE=L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2" cy="381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22660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223425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3A, FREQ=H, MODE=L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2" cy="381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22660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375202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0, FREQ=H, MODE=H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2" cy="381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22660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451402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3A, FREQ=H, MODE=H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2" cy="381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22660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285941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Testing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the DC Supply. </a:t>
            </a:r>
            <a:r>
              <a:rPr lang="en-US" sz="2000" dirty="0"/>
              <a:t>Set output of </a:t>
            </a:r>
            <a:r>
              <a:rPr lang="en-US" sz="2000" dirty="0" smtClean="0"/>
              <a:t>the DC </a:t>
            </a:r>
            <a:r>
              <a:rPr lang="en-US" sz="2000" dirty="0"/>
              <a:t>Supply in range from </a:t>
            </a:r>
            <a:r>
              <a:rPr lang="en-US" sz="2000" dirty="0" smtClean="0"/>
              <a:t>2.7V </a:t>
            </a:r>
            <a:r>
              <a:rPr lang="en-US" sz="2000" dirty="0"/>
              <a:t>to </a:t>
            </a:r>
            <a:r>
              <a:rPr lang="en-US" sz="2000" dirty="0" smtClean="0"/>
              <a:t>5.5V </a:t>
            </a:r>
            <a:r>
              <a:rPr lang="en-US" sz="2000" dirty="0"/>
              <a:t>and turn it off. Connect DC </a:t>
            </a:r>
            <a:r>
              <a:rPr lang="en-US" sz="2000" dirty="0" smtClean="0"/>
              <a:t>the Supply </a:t>
            </a:r>
            <a:r>
              <a:rPr lang="en-US" sz="2000" dirty="0"/>
              <a:t>to: [+]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(TP2) </a:t>
            </a:r>
            <a:r>
              <a:rPr lang="en-US" sz="2000" dirty="0"/>
              <a:t>and [-]</a:t>
            </a:r>
            <a:r>
              <a:rPr lang="en-US" sz="2000" dirty="0" smtClean="0"/>
              <a:t>GND(TP3) of evaluation board.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(TP4) and [-]GND(TP5). Power on Electronic Load, set input of Electronic Load  to 3A.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Set constant </a:t>
            </a:r>
            <a:r>
              <a:rPr lang="en-US" sz="2000" dirty="0"/>
              <a:t>on-time </a:t>
            </a:r>
            <a:r>
              <a:rPr lang="en-US" sz="2000" dirty="0" smtClean="0"/>
              <a:t>and operation mode of device.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</a:t>
            </a:r>
            <a:r>
              <a:rPr lang="en-US" sz="2000" dirty="0"/>
              <a:t>the DC </a:t>
            </a:r>
            <a:r>
              <a:rPr lang="en-US" sz="2000" dirty="0" smtClean="0"/>
              <a:t>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</a:t>
            </a:r>
            <a:r>
              <a:rPr lang="en-US" sz="2000" dirty="0"/>
              <a:t>header J1 to turn EN on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62645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Result: </a:t>
            </a:r>
            <a:endParaRPr lang="en-US" sz="2000" dirty="0" smtClean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3A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8866"/>
              </p:ext>
            </p:extLst>
          </p:nvPr>
        </p:nvGraphicFramePr>
        <p:xfrm>
          <a:off x="729339" y="3299580"/>
          <a:ext cx="1042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/>
                <a:gridCol w="338328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FREQ (Set by header J2)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 (Set by header J3)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800" b="1" kern="1200" baseline="-25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en-US" sz="18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2.0MHz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FREQ=</a:t>
                      </a:r>
                      <a:r>
                        <a:rPr lang="en-US" dirty="0" smtClean="0"/>
                        <a:t>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DSLLM/PWM </a:t>
                      </a:r>
                      <a:r>
                        <a:rPr lang="en-US" dirty="0" smtClean="0"/>
                        <a:t>(MODE=L)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2.0MHz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FREQ=</a:t>
                      </a:r>
                      <a:r>
                        <a:rPr lang="en-US" dirty="0" smtClean="0"/>
                        <a:t>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PWM (MODE=H)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1.0MHz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FREQ=</a:t>
                      </a:r>
                      <a:r>
                        <a:rPr lang="en-US" dirty="0" smtClean="0"/>
                        <a:t>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DSLLM/PWM </a:t>
                      </a:r>
                      <a:r>
                        <a:rPr lang="en-US" dirty="0" smtClean="0"/>
                        <a:t>(MODE=L)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1.0MHz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FREQ=</a:t>
                      </a:r>
                      <a:r>
                        <a:rPr lang="en-US" dirty="0" smtClean="0"/>
                        <a:t>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PWM (MODE=H)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5.5V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3A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original diode D1: P4SMA6.8A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IN_MAX</a:t>
            </a:r>
            <a:r>
              <a:rPr lang="en-US" sz="2000" dirty="0" smtClean="0"/>
              <a:t>= 21.4A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7.6V &gt;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</a:t>
            </a:r>
            <a:r>
              <a:rPr lang="en-US" sz="2000" dirty="0"/>
              <a:t>7</a:t>
            </a:r>
            <a:r>
              <a:rPr lang="en-US" sz="2000" dirty="0" smtClean="0"/>
              <a:t>V)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 The IC still operate properly after 100+ test time.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976732" y="337456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76732" y="445674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756177"/>
              </p:ext>
            </p:extLst>
          </p:nvPr>
        </p:nvGraphicFramePr>
        <p:xfrm>
          <a:off x="3474720" y="2194560"/>
          <a:ext cx="8229600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3.3V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With P4SMA6.8A</a:t>
            </a:r>
            <a:endParaRPr lang="en-US" sz="2000" baseline="-25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02773"/>
              </p:ext>
            </p:extLst>
          </p:nvPr>
        </p:nvGraphicFramePr>
        <p:xfrm>
          <a:off x="3766456" y="2194560"/>
          <a:ext cx="7937863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3A, FREQ=L, MODE=L)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9744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9744" y="4061992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39" y="1645920"/>
            <a:ext cx="642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</a:t>
            </a:r>
            <a:r>
              <a:rPr lang="en-US" sz="2800" b="1" dirty="0"/>
              <a:t>cont</a:t>
            </a:r>
            <a:r>
              <a:rPr lang="en-US" sz="2800" b="1" dirty="0" smtClean="0"/>
              <a:t>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=3A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>
                <a:sym typeface="Wingdings" panose="05000000000000000000" pitchFamily="2" charset="2"/>
              </a:rPr>
              <a:t>FREQ=L, MODE=L)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9336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336" y="3721228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Widescreen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2014-08-11T09:53:54Z</dcterms:modified>
</cp:coreProperties>
</file>