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9" r:id="rId2"/>
    <p:sldId id="328" r:id="rId3"/>
    <p:sldId id="354" r:id="rId4"/>
    <p:sldId id="331" r:id="rId5"/>
    <p:sldId id="360" r:id="rId6"/>
    <p:sldId id="361" r:id="rId7"/>
    <p:sldId id="358" r:id="rId8"/>
    <p:sldId id="359" r:id="rId9"/>
    <p:sldId id="332" r:id="rId10"/>
    <p:sldId id="333" r:id="rId11"/>
    <p:sldId id="334" r:id="rId12"/>
    <p:sldId id="347" r:id="rId13"/>
    <p:sldId id="336" r:id="rId14"/>
    <p:sldId id="350" r:id="rId15"/>
    <p:sldId id="356" r:id="rId16"/>
    <p:sldId id="35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43" autoAdjust="0"/>
  </p:normalViewPr>
  <p:slideViewPr>
    <p:cSldViewPr snapToGrid="0" snapToObjects="1">
      <p:cViewPr varScale="1">
        <p:scale>
          <a:sx n="83" d="100"/>
          <a:sy n="83" d="100"/>
        </p:scale>
        <p:origin x="-70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302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ROHM\DCDC_EVAL_BOARDS\06_Tiengiang_BD9C601EFJEVK-101\Measurement\20140416\BD9C601EFJEVK-101_Circuit_Quiescent_Current_Measurement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D:\PROJECTS\ROHM\DCDC_EVAL_BOARDS\06_Tiengiang_BD9C601EFJEVK-101\Measurement\20140320\BD9C601EFJEVK-101_Efficiency_Measurement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ICC With SMAJ18A</c:v>
          </c:tx>
          <c:spPr>
            <a:ln w="28575"/>
          </c:spPr>
          <c:marker>
            <c:symbol val="none"/>
          </c:marker>
          <c:xVal>
            <c:numRef>
              <c:f>'BD9C601EFJEVK-101'!$B$1:$BN$1</c:f>
              <c:numCache>
                <c:formatCode>General</c:formatCode>
                <c:ptCount val="65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4.25</c:v>
                </c:pt>
                <c:pt idx="10">
                  <c:v>4.5</c:v>
                </c:pt>
                <c:pt idx="11">
                  <c:v>4.75</c:v>
                </c:pt>
                <c:pt idx="12">
                  <c:v>5</c:v>
                </c:pt>
                <c:pt idx="13">
                  <c:v>5.25</c:v>
                </c:pt>
                <c:pt idx="14">
                  <c:v>5.5</c:v>
                </c:pt>
                <c:pt idx="15">
                  <c:v>5.75</c:v>
                </c:pt>
                <c:pt idx="16">
                  <c:v>6</c:v>
                </c:pt>
                <c:pt idx="17">
                  <c:v>6.25</c:v>
                </c:pt>
                <c:pt idx="18">
                  <c:v>6.5</c:v>
                </c:pt>
                <c:pt idx="19">
                  <c:v>6.75</c:v>
                </c:pt>
                <c:pt idx="20">
                  <c:v>7</c:v>
                </c:pt>
                <c:pt idx="21">
                  <c:v>7.25</c:v>
                </c:pt>
                <c:pt idx="22">
                  <c:v>7.5</c:v>
                </c:pt>
                <c:pt idx="23">
                  <c:v>7.75</c:v>
                </c:pt>
                <c:pt idx="24">
                  <c:v>8</c:v>
                </c:pt>
                <c:pt idx="25">
                  <c:v>8.25</c:v>
                </c:pt>
                <c:pt idx="26">
                  <c:v>8.5</c:v>
                </c:pt>
                <c:pt idx="27">
                  <c:v>8.75</c:v>
                </c:pt>
                <c:pt idx="28">
                  <c:v>9</c:v>
                </c:pt>
                <c:pt idx="29">
                  <c:v>9.25</c:v>
                </c:pt>
                <c:pt idx="30">
                  <c:v>9.5</c:v>
                </c:pt>
                <c:pt idx="31">
                  <c:v>9.75</c:v>
                </c:pt>
                <c:pt idx="32">
                  <c:v>10</c:v>
                </c:pt>
                <c:pt idx="33">
                  <c:v>10.25</c:v>
                </c:pt>
                <c:pt idx="34">
                  <c:v>10.5</c:v>
                </c:pt>
                <c:pt idx="35">
                  <c:v>10.75</c:v>
                </c:pt>
                <c:pt idx="36">
                  <c:v>11</c:v>
                </c:pt>
                <c:pt idx="37">
                  <c:v>11.25</c:v>
                </c:pt>
                <c:pt idx="38">
                  <c:v>11.5</c:v>
                </c:pt>
                <c:pt idx="39">
                  <c:v>11.75</c:v>
                </c:pt>
                <c:pt idx="40">
                  <c:v>12</c:v>
                </c:pt>
                <c:pt idx="41">
                  <c:v>12.25</c:v>
                </c:pt>
                <c:pt idx="42">
                  <c:v>12.5</c:v>
                </c:pt>
                <c:pt idx="43">
                  <c:v>12.75</c:v>
                </c:pt>
                <c:pt idx="44">
                  <c:v>13</c:v>
                </c:pt>
                <c:pt idx="45">
                  <c:v>13.25</c:v>
                </c:pt>
                <c:pt idx="46">
                  <c:v>13.5</c:v>
                </c:pt>
                <c:pt idx="47">
                  <c:v>13.75</c:v>
                </c:pt>
                <c:pt idx="48">
                  <c:v>14</c:v>
                </c:pt>
                <c:pt idx="49">
                  <c:v>14.25</c:v>
                </c:pt>
                <c:pt idx="50">
                  <c:v>14.5</c:v>
                </c:pt>
                <c:pt idx="51">
                  <c:v>14.75</c:v>
                </c:pt>
                <c:pt idx="52">
                  <c:v>15</c:v>
                </c:pt>
                <c:pt idx="53">
                  <c:v>15.25</c:v>
                </c:pt>
                <c:pt idx="54">
                  <c:v>15.5</c:v>
                </c:pt>
                <c:pt idx="55">
                  <c:v>15.75</c:v>
                </c:pt>
                <c:pt idx="56">
                  <c:v>16</c:v>
                </c:pt>
                <c:pt idx="57">
                  <c:v>16.25</c:v>
                </c:pt>
                <c:pt idx="58">
                  <c:v>16.5</c:v>
                </c:pt>
                <c:pt idx="59">
                  <c:v>16.75</c:v>
                </c:pt>
                <c:pt idx="60">
                  <c:v>17</c:v>
                </c:pt>
                <c:pt idx="61">
                  <c:v>17.25</c:v>
                </c:pt>
                <c:pt idx="62">
                  <c:v>17.5</c:v>
                </c:pt>
                <c:pt idx="63">
                  <c:v>17.75</c:v>
                </c:pt>
                <c:pt idx="64">
                  <c:v>18</c:v>
                </c:pt>
              </c:numCache>
            </c:numRef>
          </c:xVal>
          <c:yVal>
            <c:numRef>
              <c:f>'BD9C601EFJEVK-101'!$B$2:$BN$2</c:f>
              <c:numCache>
                <c:formatCode>#,##0.0</c:formatCode>
                <c:ptCount val="65"/>
                <c:pt idx="0">
                  <c:v>0</c:v>
                </c:pt>
                <c:pt idx="1">
                  <c:v>0.02</c:v>
                </c:pt>
                <c:pt idx="2">
                  <c:v>0.02</c:v>
                </c:pt>
                <c:pt idx="3">
                  <c:v>0.02</c:v>
                </c:pt>
                <c:pt idx="4">
                  <c:v>0.03</c:v>
                </c:pt>
                <c:pt idx="5">
                  <c:v>0.24</c:v>
                </c:pt>
                <c:pt idx="6">
                  <c:v>0.4</c:v>
                </c:pt>
                <c:pt idx="7">
                  <c:v>0.45</c:v>
                </c:pt>
                <c:pt idx="8">
                  <c:v>0.49</c:v>
                </c:pt>
                <c:pt idx="9">
                  <c:v>8.5299999999999994</c:v>
                </c:pt>
                <c:pt idx="10">
                  <c:v>9.5500000000000007</c:v>
                </c:pt>
                <c:pt idx="11">
                  <c:v>10.5</c:v>
                </c:pt>
                <c:pt idx="12">
                  <c:v>11.65</c:v>
                </c:pt>
                <c:pt idx="13">
                  <c:v>12.53</c:v>
                </c:pt>
                <c:pt idx="14">
                  <c:v>13.58</c:v>
                </c:pt>
                <c:pt idx="15">
                  <c:v>14.3</c:v>
                </c:pt>
                <c:pt idx="16">
                  <c:v>15.18</c:v>
                </c:pt>
                <c:pt idx="17">
                  <c:v>15.9</c:v>
                </c:pt>
                <c:pt idx="18">
                  <c:v>16.37</c:v>
                </c:pt>
                <c:pt idx="19">
                  <c:v>16.8</c:v>
                </c:pt>
                <c:pt idx="20">
                  <c:v>17.149999999999999</c:v>
                </c:pt>
                <c:pt idx="21">
                  <c:v>17.46</c:v>
                </c:pt>
                <c:pt idx="22">
                  <c:v>17.7</c:v>
                </c:pt>
                <c:pt idx="23">
                  <c:v>17.850000000000001</c:v>
                </c:pt>
                <c:pt idx="24">
                  <c:v>18</c:v>
                </c:pt>
                <c:pt idx="25">
                  <c:v>18.170000000000002</c:v>
                </c:pt>
                <c:pt idx="26">
                  <c:v>18.34</c:v>
                </c:pt>
                <c:pt idx="27">
                  <c:v>18.47</c:v>
                </c:pt>
                <c:pt idx="28">
                  <c:v>18.579999999999998</c:v>
                </c:pt>
                <c:pt idx="29">
                  <c:v>18.7</c:v>
                </c:pt>
                <c:pt idx="30">
                  <c:v>18.829999999999998</c:v>
                </c:pt>
                <c:pt idx="31">
                  <c:v>19</c:v>
                </c:pt>
                <c:pt idx="32">
                  <c:v>19.3</c:v>
                </c:pt>
                <c:pt idx="33">
                  <c:v>19.670000000000002</c:v>
                </c:pt>
                <c:pt idx="34">
                  <c:v>19.63</c:v>
                </c:pt>
                <c:pt idx="35">
                  <c:v>20</c:v>
                </c:pt>
                <c:pt idx="36">
                  <c:v>20.6</c:v>
                </c:pt>
                <c:pt idx="37">
                  <c:v>20.8</c:v>
                </c:pt>
                <c:pt idx="38">
                  <c:v>24.35</c:v>
                </c:pt>
                <c:pt idx="39">
                  <c:v>24.78</c:v>
                </c:pt>
                <c:pt idx="40">
                  <c:v>25.14</c:v>
                </c:pt>
                <c:pt idx="41">
                  <c:v>25.32</c:v>
                </c:pt>
                <c:pt idx="42">
                  <c:v>25.31</c:v>
                </c:pt>
                <c:pt idx="43">
                  <c:v>25.23</c:v>
                </c:pt>
                <c:pt idx="44">
                  <c:v>25.1</c:v>
                </c:pt>
                <c:pt idx="45">
                  <c:v>25.05</c:v>
                </c:pt>
                <c:pt idx="46">
                  <c:v>25.16</c:v>
                </c:pt>
                <c:pt idx="47">
                  <c:v>25.58</c:v>
                </c:pt>
                <c:pt idx="48">
                  <c:v>25.24</c:v>
                </c:pt>
                <c:pt idx="49">
                  <c:v>25.24</c:v>
                </c:pt>
                <c:pt idx="50">
                  <c:v>25.2</c:v>
                </c:pt>
                <c:pt idx="51">
                  <c:v>28.35</c:v>
                </c:pt>
                <c:pt idx="52">
                  <c:v>28.33</c:v>
                </c:pt>
                <c:pt idx="53">
                  <c:v>28.24</c:v>
                </c:pt>
                <c:pt idx="54" formatCode="0.0">
                  <c:v>28.12</c:v>
                </c:pt>
                <c:pt idx="55" formatCode="0.0">
                  <c:v>27.94</c:v>
                </c:pt>
                <c:pt idx="56" formatCode="0.0">
                  <c:v>27.76</c:v>
                </c:pt>
                <c:pt idx="57" formatCode="0.0">
                  <c:v>27.58</c:v>
                </c:pt>
                <c:pt idx="58" formatCode="0.0">
                  <c:v>27.39</c:v>
                </c:pt>
                <c:pt idx="59" formatCode="0.0">
                  <c:v>27.19</c:v>
                </c:pt>
                <c:pt idx="60" formatCode="0.0">
                  <c:v>27.03</c:v>
                </c:pt>
                <c:pt idx="61" formatCode="0.0">
                  <c:v>26.73</c:v>
                </c:pt>
                <c:pt idx="62" formatCode="0.0">
                  <c:v>26.3</c:v>
                </c:pt>
                <c:pt idx="63" formatCode="0.0">
                  <c:v>26</c:v>
                </c:pt>
                <c:pt idx="64" formatCode="0.0">
                  <c:v>28.75</c:v>
                </c:pt>
              </c:numCache>
            </c:numRef>
          </c:yVal>
          <c:smooth val="0"/>
        </c:ser>
        <c:ser>
          <c:idx val="1"/>
          <c:order val="1"/>
          <c:tx>
            <c:v>ICC With SMAJ16A</c:v>
          </c:tx>
          <c:spPr>
            <a:ln w="28575"/>
          </c:spPr>
          <c:marker>
            <c:symbol val="none"/>
          </c:marker>
          <c:xVal>
            <c:numRef>
              <c:f>'BD9C601EFJEVK-101'!$B$1:$BN$1</c:f>
              <c:numCache>
                <c:formatCode>General</c:formatCode>
                <c:ptCount val="65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4.25</c:v>
                </c:pt>
                <c:pt idx="10">
                  <c:v>4.5</c:v>
                </c:pt>
                <c:pt idx="11">
                  <c:v>4.75</c:v>
                </c:pt>
                <c:pt idx="12">
                  <c:v>5</c:v>
                </c:pt>
                <c:pt idx="13">
                  <c:v>5.25</c:v>
                </c:pt>
                <c:pt idx="14">
                  <c:v>5.5</c:v>
                </c:pt>
                <c:pt idx="15">
                  <c:v>5.75</c:v>
                </c:pt>
                <c:pt idx="16">
                  <c:v>6</c:v>
                </c:pt>
                <c:pt idx="17">
                  <c:v>6.25</c:v>
                </c:pt>
                <c:pt idx="18">
                  <c:v>6.5</c:v>
                </c:pt>
                <c:pt idx="19">
                  <c:v>6.75</c:v>
                </c:pt>
                <c:pt idx="20">
                  <c:v>7</c:v>
                </c:pt>
                <c:pt idx="21">
                  <c:v>7.25</c:v>
                </c:pt>
                <c:pt idx="22">
                  <c:v>7.5</c:v>
                </c:pt>
                <c:pt idx="23">
                  <c:v>7.75</c:v>
                </c:pt>
                <c:pt idx="24">
                  <c:v>8</c:v>
                </c:pt>
                <c:pt idx="25">
                  <c:v>8.25</c:v>
                </c:pt>
                <c:pt idx="26">
                  <c:v>8.5</c:v>
                </c:pt>
                <c:pt idx="27">
                  <c:v>8.75</c:v>
                </c:pt>
                <c:pt idx="28">
                  <c:v>9</c:v>
                </c:pt>
                <c:pt idx="29">
                  <c:v>9.25</c:v>
                </c:pt>
                <c:pt idx="30">
                  <c:v>9.5</c:v>
                </c:pt>
                <c:pt idx="31">
                  <c:v>9.75</c:v>
                </c:pt>
                <c:pt idx="32">
                  <c:v>10</c:v>
                </c:pt>
                <c:pt idx="33">
                  <c:v>10.25</c:v>
                </c:pt>
                <c:pt idx="34">
                  <c:v>10.5</c:v>
                </c:pt>
                <c:pt idx="35">
                  <c:v>10.75</c:v>
                </c:pt>
                <c:pt idx="36">
                  <c:v>11</c:v>
                </c:pt>
                <c:pt idx="37">
                  <c:v>11.25</c:v>
                </c:pt>
                <c:pt idx="38">
                  <c:v>11.5</c:v>
                </c:pt>
                <c:pt idx="39">
                  <c:v>11.75</c:v>
                </c:pt>
                <c:pt idx="40">
                  <c:v>12</c:v>
                </c:pt>
                <c:pt idx="41">
                  <c:v>12.25</c:v>
                </c:pt>
                <c:pt idx="42">
                  <c:v>12.5</c:v>
                </c:pt>
                <c:pt idx="43">
                  <c:v>12.75</c:v>
                </c:pt>
                <c:pt idx="44">
                  <c:v>13</c:v>
                </c:pt>
                <c:pt idx="45">
                  <c:v>13.25</c:v>
                </c:pt>
                <c:pt idx="46">
                  <c:v>13.5</c:v>
                </c:pt>
                <c:pt idx="47">
                  <c:v>13.75</c:v>
                </c:pt>
                <c:pt idx="48">
                  <c:v>14</c:v>
                </c:pt>
                <c:pt idx="49">
                  <c:v>14.25</c:v>
                </c:pt>
                <c:pt idx="50">
                  <c:v>14.5</c:v>
                </c:pt>
                <c:pt idx="51">
                  <c:v>14.75</c:v>
                </c:pt>
                <c:pt idx="52">
                  <c:v>15</c:v>
                </c:pt>
                <c:pt idx="53">
                  <c:v>15.25</c:v>
                </c:pt>
                <c:pt idx="54">
                  <c:v>15.5</c:v>
                </c:pt>
                <c:pt idx="55">
                  <c:v>15.75</c:v>
                </c:pt>
                <c:pt idx="56">
                  <c:v>16</c:v>
                </c:pt>
                <c:pt idx="57">
                  <c:v>16.25</c:v>
                </c:pt>
                <c:pt idx="58">
                  <c:v>16.5</c:v>
                </c:pt>
                <c:pt idx="59">
                  <c:v>16.75</c:v>
                </c:pt>
                <c:pt idx="60">
                  <c:v>17</c:v>
                </c:pt>
                <c:pt idx="61">
                  <c:v>17.25</c:v>
                </c:pt>
                <c:pt idx="62">
                  <c:v>17.5</c:v>
                </c:pt>
                <c:pt idx="63">
                  <c:v>17.75</c:v>
                </c:pt>
                <c:pt idx="64">
                  <c:v>18</c:v>
                </c:pt>
              </c:numCache>
            </c:numRef>
          </c:xVal>
          <c:yVal>
            <c:numRef>
              <c:f>'BD9C601EFJEVK-101'!$B$3:$BN$3</c:f>
              <c:numCache>
                <c:formatCode>#,##0.0</c:formatCode>
                <c:ptCount val="65"/>
                <c:pt idx="0">
                  <c:v>0</c:v>
                </c:pt>
                <c:pt idx="1">
                  <c:v>0.02</c:v>
                </c:pt>
                <c:pt idx="2">
                  <c:v>0.02</c:v>
                </c:pt>
                <c:pt idx="3">
                  <c:v>0.02</c:v>
                </c:pt>
                <c:pt idx="4">
                  <c:v>0.02</c:v>
                </c:pt>
                <c:pt idx="5">
                  <c:v>0.24</c:v>
                </c:pt>
                <c:pt idx="6">
                  <c:v>0.4</c:v>
                </c:pt>
                <c:pt idx="7">
                  <c:v>0.44</c:v>
                </c:pt>
                <c:pt idx="8">
                  <c:v>0.49</c:v>
                </c:pt>
                <c:pt idx="9">
                  <c:v>8.5399999999999991</c:v>
                </c:pt>
                <c:pt idx="10">
                  <c:v>9.64</c:v>
                </c:pt>
                <c:pt idx="11">
                  <c:v>10.64</c:v>
                </c:pt>
                <c:pt idx="12">
                  <c:v>11.68</c:v>
                </c:pt>
                <c:pt idx="13">
                  <c:v>12.5</c:v>
                </c:pt>
                <c:pt idx="14">
                  <c:v>13.47</c:v>
                </c:pt>
                <c:pt idx="15">
                  <c:v>14.29</c:v>
                </c:pt>
                <c:pt idx="16">
                  <c:v>15.15</c:v>
                </c:pt>
                <c:pt idx="17">
                  <c:v>15.86</c:v>
                </c:pt>
                <c:pt idx="18">
                  <c:v>16.329999999999998</c:v>
                </c:pt>
                <c:pt idx="19">
                  <c:v>16.73</c:v>
                </c:pt>
                <c:pt idx="20">
                  <c:v>17.079999999999998</c:v>
                </c:pt>
                <c:pt idx="21">
                  <c:v>17.329999999999998</c:v>
                </c:pt>
                <c:pt idx="22">
                  <c:v>17.55</c:v>
                </c:pt>
                <c:pt idx="23">
                  <c:v>17.75</c:v>
                </c:pt>
                <c:pt idx="24">
                  <c:v>17.899999999999999</c:v>
                </c:pt>
                <c:pt idx="25">
                  <c:v>18.079999999999998</c:v>
                </c:pt>
                <c:pt idx="26">
                  <c:v>18.23</c:v>
                </c:pt>
                <c:pt idx="27">
                  <c:v>18.37</c:v>
                </c:pt>
                <c:pt idx="28">
                  <c:v>18.5</c:v>
                </c:pt>
                <c:pt idx="29">
                  <c:v>18.600000000000001</c:v>
                </c:pt>
                <c:pt idx="30">
                  <c:v>18.75</c:v>
                </c:pt>
                <c:pt idx="31">
                  <c:v>18.91</c:v>
                </c:pt>
                <c:pt idx="32">
                  <c:v>19.149999999999999</c:v>
                </c:pt>
                <c:pt idx="33">
                  <c:v>19.52</c:v>
                </c:pt>
                <c:pt idx="34">
                  <c:v>19.57</c:v>
                </c:pt>
                <c:pt idx="35">
                  <c:v>19.78</c:v>
                </c:pt>
                <c:pt idx="36">
                  <c:v>20.7</c:v>
                </c:pt>
                <c:pt idx="37">
                  <c:v>20.7</c:v>
                </c:pt>
                <c:pt idx="38">
                  <c:v>20.9</c:v>
                </c:pt>
                <c:pt idx="39">
                  <c:v>24.79</c:v>
                </c:pt>
                <c:pt idx="40">
                  <c:v>25.2</c:v>
                </c:pt>
                <c:pt idx="41">
                  <c:v>25.36</c:v>
                </c:pt>
                <c:pt idx="42">
                  <c:v>25.38</c:v>
                </c:pt>
                <c:pt idx="43">
                  <c:v>25.28</c:v>
                </c:pt>
                <c:pt idx="44">
                  <c:v>25.15</c:v>
                </c:pt>
                <c:pt idx="45">
                  <c:v>25.06</c:v>
                </c:pt>
                <c:pt idx="46">
                  <c:v>25.06</c:v>
                </c:pt>
                <c:pt idx="47">
                  <c:v>25.45</c:v>
                </c:pt>
                <c:pt idx="48">
                  <c:v>25.25</c:v>
                </c:pt>
                <c:pt idx="49">
                  <c:v>25.2</c:v>
                </c:pt>
                <c:pt idx="50">
                  <c:v>24.95</c:v>
                </c:pt>
                <c:pt idx="51">
                  <c:v>26.95</c:v>
                </c:pt>
                <c:pt idx="52">
                  <c:v>28.22</c:v>
                </c:pt>
                <c:pt idx="53">
                  <c:v>28.17</c:v>
                </c:pt>
                <c:pt idx="54" formatCode="0.0">
                  <c:v>28.06</c:v>
                </c:pt>
                <c:pt idx="55" formatCode="0.0">
                  <c:v>27.9</c:v>
                </c:pt>
                <c:pt idx="56" formatCode="0.0">
                  <c:v>27.74</c:v>
                </c:pt>
                <c:pt idx="57" formatCode="0.0">
                  <c:v>27.55</c:v>
                </c:pt>
                <c:pt idx="58" formatCode="0.0">
                  <c:v>27.34</c:v>
                </c:pt>
                <c:pt idx="59" formatCode="0.0">
                  <c:v>27.18</c:v>
                </c:pt>
                <c:pt idx="60" formatCode="0.0">
                  <c:v>27.01</c:v>
                </c:pt>
                <c:pt idx="61" formatCode="0.0">
                  <c:v>26.8</c:v>
                </c:pt>
                <c:pt idx="62" formatCode="0.0">
                  <c:v>26.39</c:v>
                </c:pt>
                <c:pt idx="63" formatCode="0.0">
                  <c:v>26</c:v>
                </c:pt>
                <c:pt idx="64" formatCode="0.0">
                  <c:v>26</c:v>
                </c:pt>
              </c:numCache>
            </c:numRef>
          </c:yVal>
          <c:smooth val="0"/>
        </c:ser>
        <c:ser>
          <c:idx val="2"/>
          <c:order val="2"/>
          <c:tx>
            <c:v>ICC With SMAJ15A</c:v>
          </c:tx>
          <c:spPr>
            <a:ln w="28575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'BD9C601EFJEVK-101'!$B$1:$BN$1</c:f>
              <c:numCache>
                <c:formatCode>General</c:formatCode>
                <c:ptCount val="65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4.25</c:v>
                </c:pt>
                <c:pt idx="10">
                  <c:v>4.5</c:v>
                </c:pt>
                <c:pt idx="11">
                  <c:v>4.75</c:v>
                </c:pt>
                <c:pt idx="12">
                  <c:v>5</c:v>
                </c:pt>
                <c:pt idx="13">
                  <c:v>5.25</c:v>
                </c:pt>
                <c:pt idx="14">
                  <c:v>5.5</c:v>
                </c:pt>
                <c:pt idx="15">
                  <c:v>5.75</c:v>
                </c:pt>
                <c:pt idx="16">
                  <c:v>6</c:v>
                </c:pt>
                <c:pt idx="17">
                  <c:v>6.25</c:v>
                </c:pt>
                <c:pt idx="18">
                  <c:v>6.5</c:v>
                </c:pt>
                <c:pt idx="19">
                  <c:v>6.75</c:v>
                </c:pt>
                <c:pt idx="20">
                  <c:v>7</c:v>
                </c:pt>
                <c:pt idx="21">
                  <c:v>7.25</c:v>
                </c:pt>
                <c:pt idx="22">
                  <c:v>7.5</c:v>
                </c:pt>
                <c:pt idx="23">
                  <c:v>7.75</c:v>
                </c:pt>
                <c:pt idx="24">
                  <c:v>8</c:v>
                </c:pt>
                <c:pt idx="25">
                  <c:v>8.25</c:v>
                </c:pt>
                <c:pt idx="26">
                  <c:v>8.5</c:v>
                </c:pt>
                <c:pt idx="27">
                  <c:v>8.75</c:v>
                </c:pt>
                <c:pt idx="28">
                  <c:v>9</c:v>
                </c:pt>
                <c:pt idx="29">
                  <c:v>9.25</c:v>
                </c:pt>
                <c:pt idx="30">
                  <c:v>9.5</c:v>
                </c:pt>
                <c:pt idx="31">
                  <c:v>9.75</c:v>
                </c:pt>
                <c:pt idx="32">
                  <c:v>10</c:v>
                </c:pt>
                <c:pt idx="33">
                  <c:v>10.25</c:v>
                </c:pt>
                <c:pt idx="34">
                  <c:v>10.5</c:v>
                </c:pt>
                <c:pt idx="35">
                  <c:v>10.75</c:v>
                </c:pt>
                <c:pt idx="36">
                  <c:v>11</c:v>
                </c:pt>
                <c:pt idx="37">
                  <c:v>11.25</c:v>
                </c:pt>
                <c:pt idx="38">
                  <c:v>11.5</c:v>
                </c:pt>
                <c:pt idx="39">
                  <c:v>11.75</c:v>
                </c:pt>
                <c:pt idx="40">
                  <c:v>12</c:v>
                </c:pt>
                <c:pt idx="41">
                  <c:v>12.25</c:v>
                </c:pt>
                <c:pt idx="42">
                  <c:v>12.5</c:v>
                </c:pt>
                <c:pt idx="43">
                  <c:v>12.75</c:v>
                </c:pt>
                <c:pt idx="44">
                  <c:v>13</c:v>
                </c:pt>
                <c:pt idx="45">
                  <c:v>13.25</c:v>
                </c:pt>
                <c:pt idx="46">
                  <c:v>13.5</c:v>
                </c:pt>
                <c:pt idx="47">
                  <c:v>13.75</c:v>
                </c:pt>
                <c:pt idx="48">
                  <c:v>14</c:v>
                </c:pt>
                <c:pt idx="49">
                  <c:v>14.25</c:v>
                </c:pt>
                <c:pt idx="50">
                  <c:v>14.5</c:v>
                </c:pt>
                <c:pt idx="51">
                  <c:v>14.75</c:v>
                </c:pt>
                <c:pt idx="52">
                  <c:v>15</c:v>
                </c:pt>
                <c:pt idx="53">
                  <c:v>15.25</c:v>
                </c:pt>
                <c:pt idx="54">
                  <c:v>15.5</c:v>
                </c:pt>
                <c:pt idx="55">
                  <c:v>15.75</c:v>
                </c:pt>
                <c:pt idx="56">
                  <c:v>16</c:v>
                </c:pt>
                <c:pt idx="57">
                  <c:v>16.25</c:v>
                </c:pt>
                <c:pt idx="58">
                  <c:v>16.5</c:v>
                </c:pt>
                <c:pt idx="59">
                  <c:v>16.75</c:v>
                </c:pt>
                <c:pt idx="60">
                  <c:v>17</c:v>
                </c:pt>
                <c:pt idx="61">
                  <c:v>17.25</c:v>
                </c:pt>
                <c:pt idx="62">
                  <c:v>17.5</c:v>
                </c:pt>
                <c:pt idx="63">
                  <c:v>17.75</c:v>
                </c:pt>
                <c:pt idx="64">
                  <c:v>18</c:v>
                </c:pt>
              </c:numCache>
            </c:numRef>
          </c:xVal>
          <c:yVal>
            <c:numRef>
              <c:f>'BD9C601EFJEVK-101'!$B$4:$BN$4</c:f>
              <c:numCache>
                <c:formatCode>#,##0.0</c:formatCode>
                <c:ptCount val="65"/>
                <c:pt idx="0">
                  <c:v>0</c:v>
                </c:pt>
                <c:pt idx="1">
                  <c:v>0.02</c:v>
                </c:pt>
                <c:pt idx="2">
                  <c:v>0.02</c:v>
                </c:pt>
                <c:pt idx="3">
                  <c:v>0.02</c:v>
                </c:pt>
                <c:pt idx="4">
                  <c:v>0.02</c:v>
                </c:pt>
                <c:pt idx="5">
                  <c:v>0.24</c:v>
                </c:pt>
                <c:pt idx="6">
                  <c:v>0.41</c:v>
                </c:pt>
                <c:pt idx="7">
                  <c:v>0.45</c:v>
                </c:pt>
                <c:pt idx="8">
                  <c:v>0.5</c:v>
                </c:pt>
                <c:pt idx="9">
                  <c:v>8.8000000000000007</c:v>
                </c:pt>
                <c:pt idx="10">
                  <c:v>9.8000000000000007</c:v>
                </c:pt>
                <c:pt idx="11">
                  <c:v>10.78</c:v>
                </c:pt>
                <c:pt idx="12">
                  <c:v>11.88</c:v>
                </c:pt>
                <c:pt idx="13">
                  <c:v>12.75</c:v>
                </c:pt>
                <c:pt idx="14">
                  <c:v>13.72</c:v>
                </c:pt>
                <c:pt idx="15">
                  <c:v>14.58</c:v>
                </c:pt>
                <c:pt idx="16">
                  <c:v>15.46</c:v>
                </c:pt>
                <c:pt idx="17">
                  <c:v>16.3</c:v>
                </c:pt>
                <c:pt idx="18">
                  <c:v>16.899999999999999</c:v>
                </c:pt>
                <c:pt idx="19">
                  <c:v>17.3</c:v>
                </c:pt>
                <c:pt idx="20">
                  <c:v>17.63</c:v>
                </c:pt>
                <c:pt idx="21">
                  <c:v>17.899999999999999</c:v>
                </c:pt>
                <c:pt idx="22">
                  <c:v>18.170000000000002</c:v>
                </c:pt>
                <c:pt idx="23">
                  <c:v>18.38</c:v>
                </c:pt>
                <c:pt idx="24">
                  <c:v>18.579999999999998</c:v>
                </c:pt>
                <c:pt idx="25">
                  <c:v>18.739999999999998</c:v>
                </c:pt>
                <c:pt idx="26">
                  <c:v>18.899999999999999</c:v>
                </c:pt>
                <c:pt idx="27">
                  <c:v>19.02</c:v>
                </c:pt>
                <c:pt idx="28">
                  <c:v>19.14</c:v>
                </c:pt>
                <c:pt idx="29">
                  <c:v>19.25</c:v>
                </c:pt>
                <c:pt idx="30">
                  <c:v>19.350000000000001</c:v>
                </c:pt>
                <c:pt idx="31">
                  <c:v>19.440000000000001</c:v>
                </c:pt>
                <c:pt idx="32">
                  <c:v>19.52</c:v>
                </c:pt>
                <c:pt idx="33">
                  <c:v>19.63</c:v>
                </c:pt>
                <c:pt idx="34">
                  <c:v>19.75</c:v>
                </c:pt>
                <c:pt idx="35">
                  <c:v>19.899999999999999</c:v>
                </c:pt>
                <c:pt idx="36">
                  <c:v>20.38</c:v>
                </c:pt>
                <c:pt idx="37">
                  <c:v>20.62</c:v>
                </c:pt>
                <c:pt idx="38">
                  <c:v>21.1</c:v>
                </c:pt>
                <c:pt idx="39">
                  <c:v>22.22</c:v>
                </c:pt>
                <c:pt idx="40">
                  <c:v>22.38</c:v>
                </c:pt>
                <c:pt idx="41">
                  <c:v>24.5</c:v>
                </c:pt>
                <c:pt idx="42">
                  <c:v>25.05</c:v>
                </c:pt>
                <c:pt idx="43">
                  <c:v>25.33</c:v>
                </c:pt>
                <c:pt idx="44">
                  <c:v>25.54</c:v>
                </c:pt>
                <c:pt idx="45">
                  <c:v>25.66</c:v>
                </c:pt>
                <c:pt idx="46">
                  <c:v>25.7</c:v>
                </c:pt>
                <c:pt idx="47">
                  <c:v>25.65</c:v>
                </c:pt>
                <c:pt idx="48">
                  <c:v>25.57</c:v>
                </c:pt>
                <c:pt idx="49">
                  <c:v>25.59</c:v>
                </c:pt>
                <c:pt idx="50">
                  <c:v>25.7</c:v>
                </c:pt>
                <c:pt idx="51">
                  <c:v>25.85</c:v>
                </c:pt>
                <c:pt idx="52">
                  <c:v>28.77</c:v>
                </c:pt>
                <c:pt idx="53">
                  <c:v>29.13</c:v>
                </c:pt>
                <c:pt idx="54" formatCode="0.0">
                  <c:v>29.36</c:v>
                </c:pt>
                <c:pt idx="55" formatCode="0.0">
                  <c:v>29.48</c:v>
                </c:pt>
                <c:pt idx="56" formatCode="0.0">
                  <c:v>29.46</c:v>
                </c:pt>
                <c:pt idx="57" formatCode="0.0">
                  <c:v>29.35</c:v>
                </c:pt>
                <c:pt idx="58" formatCode="0.0">
                  <c:v>29.2</c:v>
                </c:pt>
                <c:pt idx="59" formatCode="0.0">
                  <c:v>28.8</c:v>
                </c:pt>
                <c:pt idx="60" formatCode="0.0">
                  <c:v>28.1</c:v>
                </c:pt>
                <c:pt idx="61" formatCode="0.0">
                  <c:v>31</c:v>
                </c:pt>
                <c:pt idx="62" formatCode="0.0">
                  <c:v>40.25</c:v>
                </c:pt>
                <c:pt idx="63" formatCode="0.0">
                  <c:v>64.3</c:v>
                </c:pt>
                <c:pt idx="64" formatCode="0.0">
                  <c:v>93.5</c:v>
                </c:pt>
              </c:numCache>
            </c:numRef>
          </c:yVal>
          <c:smooth val="0"/>
        </c:ser>
        <c:ser>
          <c:idx val="3"/>
          <c:order val="3"/>
          <c:tx>
            <c:v>ICC With SMAJ14A</c:v>
          </c:tx>
          <c:spPr>
            <a:ln w="28575"/>
          </c:spPr>
          <c:marker>
            <c:symbol val="none"/>
          </c:marker>
          <c:xVal>
            <c:numRef>
              <c:f>'BD9C601EFJEVK-101'!$B$1:$BN$1</c:f>
              <c:numCache>
                <c:formatCode>General</c:formatCode>
                <c:ptCount val="65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4.25</c:v>
                </c:pt>
                <c:pt idx="10">
                  <c:v>4.5</c:v>
                </c:pt>
                <c:pt idx="11">
                  <c:v>4.75</c:v>
                </c:pt>
                <c:pt idx="12">
                  <c:v>5</c:v>
                </c:pt>
                <c:pt idx="13">
                  <c:v>5.25</c:v>
                </c:pt>
                <c:pt idx="14">
                  <c:v>5.5</c:v>
                </c:pt>
                <c:pt idx="15">
                  <c:v>5.75</c:v>
                </c:pt>
                <c:pt idx="16">
                  <c:v>6</c:v>
                </c:pt>
                <c:pt idx="17">
                  <c:v>6.25</c:v>
                </c:pt>
                <c:pt idx="18">
                  <c:v>6.5</c:v>
                </c:pt>
                <c:pt idx="19">
                  <c:v>6.75</c:v>
                </c:pt>
                <c:pt idx="20">
                  <c:v>7</c:v>
                </c:pt>
                <c:pt idx="21">
                  <c:v>7.25</c:v>
                </c:pt>
                <c:pt idx="22">
                  <c:v>7.5</c:v>
                </c:pt>
                <c:pt idx="23">
                  <c:v>7.75</c:v>
                </c:pt>
                <c:pt idx="24">
                  <c:v>8</c:v>
                </c:pt>
                <c:pt idx="25">
                  <c:v>8.25</c:v>
                </c:pt>
                <c:pt idx="26">
                  <c:v>8.5</c:v>
                </c:pt>
                <c:pt idx="27">
                  <c:v>8.75</c:v>
                </c:pt>
                <c:pt idx="28">
                  <c:v>9</c:v>
                </c:pt>
                <c:pt idx="29">
                  <c:v>9.25</c:v>
                </c:pt>
                <c:pt idx="30">
                  <c:v>9.5</c:v>
                </c:pt>
                <c:pt idx="31">
                  <c:v>9.75</c:v>
                </c:pt>
                <c:pt idx="32">
                  <c:v>10</c:v>
                </c:pt>
                <c:pt idx="33">
                  <c:v>10.25</c:v>
                </c:pt>
                <c:pt idx="34">
                  <c:v>10.5</c:v>
                </c:pt>
                <c:pt idx="35">
                  <c:v>10.75</c:v>
                </c:pt>
                <c:pt idx="36">
                  <c:v>11</c:v>
                </c:pt>
                <c:pt idx="37">
                  <c:v>11.25</c:v>
                </c:pt>
                <c:pt idx="38">
                  <c:v>11.5</c:v>
                </c:pt>
                <c:pt idx="39">
                  <c:v>11.75</c:v>
                </c:pt>
                <c:pt idx="40">
                  <c:v>12</c:v>
                </c:pt>
                <c:pt idx="41">
                  <c:v>12.25</c:v>
                </c:pt>
                <c:pt idx="42">
                  <c:v>12.5</c:v>
                </c:pt>
                <c:pt idx="43">
                  <c:v>12.75</c:v>
                </c:pt>
                <c:pt idx="44">
                  <c:v>13</c:v>
                </c:pt>
                <c:pt idx="45">
                  <c:v>13.25</c:v>
                </c:pt>
                <c:pt idx="46">
                  <c:v>13.5</c:v>
                </c:pt>
                <c:pt idx="47">
                  <c:v>13.75</c:v>
                </c:pt>
                <c:pt idx="48">
                  <c:v>14</c:v>
                </c:pt>
                <c:pt idx="49">
                  <c:v>14.25</c:v>
                </c:pt>
                <c:pt idx="50">
                  <c:v>14.5</c:v>
                </c:pt>
                <c:pt idx="51">
                  <c:v>14.75</c:v>
                </c:pt>
                <c:pt idx="52">
                  <c:v>15</c:v>
                </c:pt>
                <c:pt idx="53">
                  <c:v>15.25</c:v>
                </c:pt>
                <c:pt idx="54">
                  <c:v>15.5</c:v>
                </c:pt>
                <c:pt idx="55">
                  <c:v>15.75</c:v>
                </c:pt>
                <c:pt idx="56">
                  <c:v>16</c:v>
                </c:pt>
                <c:pt idx="57">
                  <c:v>16.25</c:v>
                </c:pt>
                <c:pt idx="58">
                  <c:v>16.5</c:v>
                </c:pt>
                <c:pt idx="59">
                  <c:v>16.75</c:v>
                </c:pt>
                <c:pt idx="60">
                  <c:v>17</c:v>
                </c:pt>
                <c:pt idx="61">
                  <c:v>17.25</c:v>
                </c:pt>
                <c:pt idx="62">
                  <c:v>17.5</c:v>
                </c:pt>
                <c:pt idx="63">
                  <c:v>17.75</c:v>
                </c:pt>
                <c:pt idx="64">
                  <c:v>18</c:v>
                </c:pt>
              </c:numCache>
            </c:numRef>
          </c:xVal>
          <c:yVal>
            <c:numRef>
              <c:f>'BD9C601EFJEVK-101'!$B$5:$BN$5</c:f>
              <c:numCache>
                <c:formatCode>#,##0.0</c:formatCode>
                <c:ptCount val="65"/>
                <c:pt idx="0">
                  <c:v>0</c:v>
                </c:pt>
                <c:pt idx="1">
                  <c:v>0.02</c:v>
                </c:pt>
                <c:pt idx="2">
                  <c:v>0.02</c:v>
                </c:pt>
                <c:pt idx="3">
                  <c:v>0.02</c:v>
                </c:pt>
                <c:pt idx="4">
                  <c:v>0.03</c:v>
                </c:pt>
                <c:pt idx="5">
                  <c:v>0.24</c:v>
                </c:pt>
                <c:pt idx="6">
                  <c:v>0.4</c:v>
                </c:pt>
                <c:pt idx="7">
                  <c:v>0.44</c:v>
                </c:pt>
                <c:pt idx="8">
                  <c:v>0.49</c:v>
                </c:pt>
                <c:pt idx="9">
                  <c:v>8.5</c:v>
                </c:pt>
                <c:pt idx="10">
                  <c:v>9.5299999999999994</c:v>
                </c:pt>
                <c:pt idx="11">
                  <c:v>10.65</c:v>
                </c:pt>
                <c:pt idx="12">
                  <c:v>11.61</c:v>
                </c:pt>
                <c:pt idx="13">
                  <c:v>12.59</c:v>
                </c:pt>
                <c:pt idx="14">
                  <c:v>13.39</c:v>
                </c:pt>
                <c:pt idx="15">
                  <c:v>14.4</c:v>
                </c:pt>
                <c:pt idx="16">
                  <c:v>15.28</c:v>
                </c:pt>
                <c:pt idx="17">
                  <c:v>15.9</c:v>
                </c:pt>
                <c:pt idx="18">
                  <c:v>16.420000000000002</c:v>
                </c:pt>
                <c:pt idx="19">
                  <c:v>16.940000000000001</c:v>
                </c:pt>
                <c:pt idx="20">
                  <c:v>17.149999999999999</c:v>
                </c:pt>
                <c:pt idx="21">
                  <c:v>17.510000000000002</c:v>
                </c:pt>
                <c:pt idx="22">
                  <c:v>17.66</c:v>
                </c:pt>
                <c:pt idx="23">
                  <c:v>17.97</c:v>
                </c:pt>
                <c:pt idx="24">
                  <c:v>18.03</c:v>
                </c:pt>
                <c:pt idx="25">
                  <c:v>18.32</c:v>
                </c:pt>
                <c:pt idx="26">
                  <c:v>18.350000000000001</c:v>
                </c:pt>
                <c:pt idx="27">
                  <c:v>18.600000000000001</c:v>
                </c:pt>
                <c:pt idx="28">
                  <c:v>18.62</c:v>
                </c:pt>
                <c:pt idx="29">
                  <c:v>18.850000000000001</c:v>
                </c:pt>
                <c:pt idx="30">
                  <c:v>18.899999999999999</c:v>
                </c:pt>
                <c:pt idx="31">
                  <c:v>19.13</c:v>
                </c:pt>
                <c:pt idx="32">
                  <c:v>19.3</c:v>
                </c:pt>
                <c:pt idx="33">
                  <c:v>19.82</c:v>
                </c:pt>
                <c:pt idx="34">
                  <c:v>19.73</c:v>
                </c:pt>
                <c:pt idx="35">
                  <c:v>20.09</c:v>
                </c:pt>
                <c:pt idx="36">
                  <c:v>20.7</c:v>
                </c:pt>
                <c:pt idx="37">
                  <c:v>21.05</c:v>
                </c:pt>
                <c:pt idx="38">
                  <c:v>22</c:v>
                </c:pt>
                <c:pt idx="39">
                  <c:v>25.21</c:v>
                </c:pt>
                <c:pt idx="40">
                  <c:v>25.56</c:v>
                </c:pt>
                <c:pt idx="41">
                  <c:v>25.86</c:v>
                </c:pt>
                <c:pt idx="42">
                  <c:v>25.76</c:v>
                </c:pt>
                <c:pt idx="43">
                  <c:v>25.75</c:v>
                </c:pt>
                <c:pt idx="44">
                  <c:v>25.54</c:v>
                </c:pt>
                <c:pt idx="45">
                  <c:v>25.66</c:v>
                </c:pt>
                <c:pt idx="46">
                  <c:v>25.65</c:v>
                </c:pt>
                <c:pt idx="47">
                  <c:v>25.68</c:v>
                </c:pt>
                <c:pt idx="48">
                  <c:v>25.55</c:v>
                </c:pt>
                <c:pt idx="49">
                  <c:v>26</c:v>
                </c:pt>
                <c:pt idx="50">
                  <c:v>28.8</c:v>
                </c:pt>
                <c:pt idx="51">
                  <c:v>28.95</c:v>
                </c:pt>
                <c:pt idx="52">
                  <c:v>28.73</c:v>
                </c:pt>
                <c:pt idx="53">
                  <c:v>28.65</c:v>
                </c:pt>
                <c:pt idx="54">
                  <c:v>28.42</c:v>
                </c:pt>
                <c:pt idx="55">
                  <c:v>28.3</c:v>
                </c:pt>
                <c:pt idx="56">
                  <c:v>28.05</c:v>
                </c:pt>
                <c:pt idx="57">
                  <c:v>27.9</c:v>
                </c:pt>
                <c:pt idx="58">
                  <c:v>29.3</c:v>
                </c:pt>
                <c:pt idx="59">
                  <c:v>46.5</c:v>
                </c:pt>
                <c:pt idx="60">
                  <c:v>81</c:v>
                </c:pt>
                <c:pt idx="61">
                  <c:v>111</c:v>
                </c:pt>
                <c:pt idx="62">
                  <c:v>145</c:v>
                </c:pt>
                <c:pt idx="63">
                  <c:v>175</c:v>
                </c:pt>
                <c:pt idx="64">
                  <c:v>200</c:v>
                </c:pt>
              </c:numCache>
            </c:numRef>
          </c:yVal>
          <c:smooth val="0"/>
        </c:ser>
        <c:ser>
          <c:idx val="4"/>
          <c:order val="4"/>
          <c:tx>
            <c:v>ICC With SMAJ13A</c:v>
          </c:tx>
          <c:spPr>
            <a:ln w="28575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'BD9C601EFJEVK-101'!$B$1:$BN$1</c:f>
              <c:numCache>
                <c:formatCode>General</c:formatCode>
                <c:ptCount val="65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4.25</c:v>
                </c:pt>
                <c:pt idx="10">
                  <c:v>4.5</c:v>
                </c:pt>
                <c:pt idx="11">
                  <c:v>4.75</c:v>
                </c:pt>
                <c:pt idx="12">
                  <c:v>5</c:v>
                </c:pt>
                <c:pt idx="13">
                  <c:v>5.25</c:v>
                </c:pt>
                <c:pt idx="14">
                  <c:v>5.5</c:v>
                </c:pt>
                <c:pt idx="15">
                  <c:v>5.75</c:v>
                </c:pt>
                <c:pt idx="16">
                  <c:v>6</c:v>
                </c:pt>
                <c:pt idx="17">
                  <c:v>6.25</c:v>
                </c:pt>
                <c:pt idx="18">
                  <c:v>6.5</c:v>
                </c:pt>
                <c:pt idx="19">
                  <c:v>6.75</c:v>
                </c:pt>
                <c:pt idx="20">
                  <c:v>7</c:v>
                </c:pt>
                <c:pt idx="21">
                  <c:v>7.25</c:v>
                </c:pt>
                <c:pt idx="22">
                  <c:v>7.5</c:v>
                </c:pt>
                <c:pt idx="23">
                  <c:v>7.75</c:v>
                </c:pt>
                <c:pt idx="24">
                  <c:v>8</c:v>
                </c:pt>
                <c:pt idx="25">
                  <c:v>8.25</c:v>
                </c:pt>
                <c:pt idx="26">
                  <c:v>8.5</c:v>
                </c:pt>
                <c:pt idx="27">
                  <c:v>8.75</c:v>
                </c:pt>
                <c:pt idx="28">
                  <c:v>9</c:v>
                </c:pt>
                <c:pt idx="29">
                  <c:v>9.25</c:v>
                </c:pt>
                <c:pt idx="30">
                  <c:v>9.5</c:v>
                </c:pt>
                <c:pt idx="31">
                  <c:v>9.75</c:v>
                </c:pt>
                <c:pt idx="32">
                  <c:v>10</c:v>
                </c:pt>
                <c:pt idx="33">
                  <c:v>10.25</c:v>
                </c:pt>
                <c:pt idx="34">
                  <c:v>10.5</c:v>
                </c:pt>
                <c:pt idx="35">
                  <c:v>10.75</c:v>
                </c:pt>
                <c:pt idx="36">
                  <c:v>11</c:v>
                </c:pt>
                <c:pt idx="37">
                  <c:v>11.25</c:v>
                </c:pt>
                <c:pt idx="38">
                  <c:v>11.5</c:v>
                </c:pt>
                <c:pt idx="39">
                  <c:v>11.75</c:v>
                </c:pt>
                <c:pt idx="40">
                  <c:v>12</c:v>
                </c:pt>
                <c:pt idx="41">
                  <c:v>12.25</c:v>
                </c:pt>
                <c:pt idx="42">
                  <c:v>12.5</c:v>
                </c:pt>
                <c:pt idx="43">
                  <c:v>12.75</c:v>
                </c:pt>
                <c:pt idx="44">
                  <c:v>13</c:v>
                </c:pt>
                <c:pt idx="45">
                  <c:v>13.25</c:v>
                </c:pt>
                <c:pt idx="46">
                  <c:v>13.5</c:v>
                </c:pt>
                <c:pt idx="47">
                  <c:v>13.75</c:v>
                </c:pt>
                <c:pt idx="48">
                  <c:v>14</c:v>
                </c:pt>
                <c:pt idx="49">
                  <c:v>14.25</c:v>
                </c:pt>
                <c:pt idx="50">
                  <c:v>14.5</c:v>
                </c:pt>
                <c:pt idx="51">
                  <c:v>14.75</c:v>
                </c:pt>
                <c:pt idx="52">
                  <c:v>15</c:v>
                </c:pt>
                <c:pt idx="53">
                  <c:v>15.25</c:v>
                </c:pt>
                <c:pt idx="54">
                  <c:v>15.5</c:v>
                </c:pt>
                <c:pt idx="55">
                  <c:v>15.75</c:v>
                </c:pt>
                <c:pt idx="56">
                  <c:v>16</c:v>
                </c:pt>
                <c:pt idx="57">
                  <c:v>16.25</c:v>
                </c:pt>
                <c:pt idx="58">
                  <c:v>16.5</c:v>
                </c:pt>
                <c:pt idx="59">
                  <c:v>16.75</c:v>
                </c:pt>
                <c:pt idx="60">
                  <c:v>17</c:v>
                </c:pt>
                <c:pt idx="61">
                  <c:v>17.25</c:v>
                </c:pt>
                <c:pt idx="62">
                  <c:v>17.5</c:v>
                </c:pt>
                <c:pt idx="63">
                  <c:v>17.75</c:v>
                </c:pt>
                <c:pt idx="64">
                  <c:v>18</c:v>
                </c:pt>
              </c:numCache>
            </c:numRef>
          </c:xVal>
          <c:yVal>
            <c:numRef>
              <c:f>'BD9C601EFJEVK-101'!$B$6:$BN$6</c:f>
              <c:numCache>
                <c:formatCode>#,##0.0</c:formatCode>
                <c:ptCount val="65"/>
                <c:pt idx="0">
                  <c:v>0</c:v>
                </c:pt>
                <c:pt idx="1">
                  <c:v>0.02</c:v>
                </c:pt>
                <c:pt idx="2">
                  <c:v>0.02</c:v>
                </c:pt>
                <c:pt idx="3">
                  <c:v>0.02</c:v>
                </c:pt>
                <c:pt idx="4">
                  <c:v>0.02</c:v>
                </c:pt>
                <c:pt idx="5">
                  <c:v>0.24</c:v>
                </c:pt>
                <c:pt idx="6">
                  <c:v>0.4</c:v>
                </c:pt>
                <c:pt idx="7">
                  <c:v>0.45</c:v>
                </c:pt>
                <c:pt idx="8">
                  <c:v>0.49</c:v>
                </c:pt>
                <c:pt idx="9">
                  <c:v>8.58</c:v>
                </c:pt>
                <c:pt idx="10">
                  <c:v>9.58</c:v>
                </c:pt>
                <c:pt idx="11">
                  <c:v>10.62</c:v>
                </c:pt>
                <c:pt idx="12">
                  <c:v>11.6</c:v>
                </c:pt>
                <c:pt idx="13">
                  <c:v>12.53</c:v>
                </c:pt>
                <c:pt idx="14">
                  <c:v>13.45</c:v>
                </c:pt>
                <c:pt idx="15">
                  <c:v>14.24</c:v>
                </c:pt>
                <c:pt idx="16">
                  <c:v>15.12</c:v>
                </c:pt>
                <c:pt idx="17">
                  <c:v>15.78</c:v>
                </c:pt>
                <c:pt idx="18">
                  <c:v>16.36</c:v>
                </c:pt>
                <c:pt idx="19">
                  <c:v>16.75</c:v>
                </c:pt>
                <c:pt idx="20">
                  <c:v>17.07</c:v>
                </c:pt>
                <c:pt idx="21">
                  <c:v>17.600000000000001</c:v>
                </c:pt>
                <c:pt idx="22">
                  <c:v>17.7</c:v>
                </c:pt>
                <c:pt idx="23">
                  <c:v>17.920000000000002</c:v>
                </c:pt>
                <c:pt idx="24">
                  <c:v>18.05</c:v>
                </c:pt>
                <c:pt idx="25">
                  <c:v>18.2</c:v>
                </c:pt>
                <c:pt idx="26">
                  <c:v>18.32</c:v>
                </c:pt>
                <c:pt idx="27">
                  <c:v>18.46</c:v>
                </c:pt>
                <c:pt idx="28">
                  <c:v>18.59</c:v>
                </c:pt>
                <c:pt idx="29">
                  <c:v>18.72</c:v>
                </c:pt>
                <c:pt idx="30">
                  <c:v>18.850000000000001</c:v>
                </c:pt>
                <c:pt idx="31">
                  <c:v>18.97</c:v>
                </c:pt>
                <c:pt idx="32">
                  <c:v>19.18</c:v>
                </c:pt>
                <c:pt idx="33">
                  <c:v>19.62</c:v>
                </c:pt>
                <c:pt idx="34">
                  <c:v>19.579999999999998</c:v>
                </c:pt>
                <c:pt idx="35">
                  <c:v>19.78</c:v>
                </c:pt>
                <c:pt idx="36">
                  <c:v>20.51</c:v>
                </c:pt>
                <c:pt idx="37">
                  <c:v>20.7</c:v>
                </c:pt>
                <c:pt idx="38">
                  <c:v>22</c:v>
                </c:pt>
                <c:pt idx="39">
                  <c:v>24.79</c:v>
                </c:pt>
                <c:pt idx="40">
                  <c:v>25.22</c:v>
                </c:pt>
                <c:pt idx="41">
                  <c:v>25.48</c:v>
                </c:pt>
                <c:pt idx="42">
                  <c:v>25.5</c:v>
                </c:pt>
                <c:pt idx="43">
                  <c:v>25.39</c:v>
                </c:pt>
                <c:pt idx="44">
                  <c:v>25.3</c:v>
                </c:pt>
                <c:pt idx="45">
                  <c:v>25.22</c:v>
                </c:pt>
                <c:pt idx="46">
                  <c:v>25.38</c:v>
                </c:pt>
                <c:pt idx="47">
                  <c:v>25.72</c:v>
                </c:pt>
                <c:pt idx="48">
                  <c:v>25.35</c:v>
                </c:pt>
                <c:pt idx="49">
                  <c:v>25.35</c:v>
                </c:pt>
                <c:pt idx="50">
                  <c:v>25.18</c:v>
                </c:pt>
                <c:pt idx="51">
                  <c:v>28.52</c:v>
                </c:pt>
                <c:pt idx="52">
                  <c:v>28.42</c:v>
                </c:pt>
                <c:pt idx="53">
                  <c:v>28.29</c:v>
                </c:pt>
                <c:pt idx="54">
                  <c:v>28.53</c:v>
                </c:pt>
                <c:pt idx="55">
                  <c:v>48.75</c:v>
                </c:pt>
                <c:pt idx="56">
                  <c:v>90</c:v>
                </c:pt>
                <c:pt idx="57">
                  <c:v>120.2</c:v>
                </c:pt>
                <c:pt idx="58">
                  <c:v>150</c:v>
                </c:pt>
                <c:pt idx="59">
                  <c:v>197</c:v>
                </c:pt>
                <c:pt idx="60">
                  <c:v>236</c:v>
                </c:pt>
                <c:pt idx="61">
                  <c:v>278</c:v>
                </c:pt>
                <c:pt idx="62">
                  <c:v>310</c:v>
                </c:pt>
                <c:pt idx="63">
                  <c:v>355</c:v>
                </c:pt>
                <c:pt idx="64">
                  <c:v>380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407488"/>
        <c:axId val="91408064"/>
      </c:scatterChart>
      <c:valAx>
        <c:axId val="91407488"/>
        <c:scaling>
          <c:orientation val="minMax"/>
          <c:max val="18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VCC (V)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91408064"/>
        <c:crosses val="autoZero"/>
        <c:crossBetween val="midCat"/>
        <c:majorUnit val="1"/>
        <c:minorUnit val="0.2"/>
      </c:valAx>
      <c:valAx>
        <c:axId val="91408064"/>
        <c:scaling>
          <c:orientation val="minMax"/>
          <c:max val="4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ICC (mA)</a:t>
                </a:r>
              </a:p>
            </c:rich>
          </c:tx>
          <c:layout/>
          <c:overlay val="0"/>
        </c:title>
        <c:numFmt formatCode="#,##0.0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91407488"/>
        <c:crosses val="autoZero"/>
        <c:crossBetween val="midCat"/>
        <c:majorUnit val="20"/>
        <c:minorUnit val="5"/>
      </c:valAx>
      <c:spPr>
        <a:ln>
          <a:noFill/>
        </a:ln>
      </c:spPr>
    </c:plotArea>
    <c:legend>
      <c:legendPos val="l"/>
      <c:layout>
        <c:manualLayout>
          <c:xMode val="edge"/>
          <c:yMode val="edge"/>
          <c:x val="0.32393299353057686"/>
          <c:y val="0.11655415068308769"/>
          <c:w val="0.27766707980946825"/>
          <c:h val="0.27672033784238509"/>
        </c:manualLayout>
      </c:layout>
      <c:overlay val="1"/>
      <c:spPr>
        <a:solidFill>
          <a:schemeClr val="bg1"/>
        </a:solidFill>
      </c:spPr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With SMAJ15A</c:v>
          </c:tx>
          <c:spPr>
            <a:ln w="28575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'BD9C601EFJEVK-101'!$D$3:$D$23</c:f>
              <c:numCache>
                <c:formatCode>General</c:formatCode>
                <c:ptCount val="2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1500</c:v>
                </c:pt>
                <c:pt idx="12">
                  <c:v>2000</c:v>
                </c:pt>
                <c:pt idx="13">
                  <c:v>2500</c:v>
                </c:pt>
                <c:pt idx="14">
                  <c:v>3000</c:v>
                </c:pt>
                <c:pt idx="15">
                  <c:v>3500</c:v>
                </c:pt>
                <c:pt idx="16">
                  <c:v>4000</c:v>
                </c:pt>
                <c:pt idx="17">
                  <c:v>4500</c:v>
                </c:pt>
                <c:pt idx="18">
                  <c:v>5000</c:v>
                </c:pt>
                <c:pt idx="19">
                  <c:v>5500</c:v>
                </c:pt>
                <c:pt idx="20">
                  <c:v>6000</c:v>
                </c:pt>
              </c:numCache>
            </c:numRef>
          </c:xVal>
          <c:yVal>
            <c:numRef>
              <c:f>'BD9C601EFJEVK-101'!$G$3:$G$23</c:f>
              <c:numCache>
                <c:formatCode>#,##0.00</c:formatCode>
                <c:ptCount val="21"/>
                <c:pt idx="0" formatCode="General">
                  <c:v>0</c:v>
                </c:pt>
                <c:pt idx="1">
                  <c:v>49.9</c:v>
                </c:pt>
                <c:pt idx="2">
                  <c:v>66.5</c:v>
                </c:pt>
                <c:pt idx="3">
                  <c:v>74.5</c:v>
                </c:pt>
                <c:pt idx="4">
                  <c:v>79.3</c:v>
                </c:pt>
                <c:pt idx="5">
                  <c:v>83</c:v>
                </c:pt>
                <c:pt idx="6">
                  <c:v>84.3</c:v>
                </c:pt>
                <c:pt idx="7">
                  <c:v>85.5</c:v>
                </c:pt>
                <c:pt idx="8">
                  <c:v>86.7</c:v>
                </c:pt>
                <c:pt idx="9">
                  <c:v>87.6</c:v>
                </c:pt>
                <c:pt idx="10">
                  <c:v>88.7</c:v>
                </c:pt>
                <c:pt idx="11">
                  <c:v>89.9</c:v>
                </c:pt>
                <c:pt idx="12">
                  <c:v>89.6</c:v>
                </c:pt>
                <c:pt idx="13">
                  <c:v>89.1</c:v>
                </c:pt>
                <c:pt idx="14">
                  <c:v>88.8</c:v>
                </c:pt>
                <c:pt idx="15">
                  <c:v>88</c:v>
                </c:pt>
                <c:pt idx="16">
                  <c:v>86.9</c:v>
                </c:pt>
                <c:pt idx="17">
                  <c:v>86</c:v>
                </c:pt>
                <c:pt idx="18">
                  <c:v>84.8</c:v>
                </c:pt>
                <c:pt idx="19">
                  <c:v>83.7</c:v>
                </c:pt>
                <c:pt idx="20">
                  <c:v>82.4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391872"/>
        <c:axId val="55392448"/>
      </c:scatterChart>
      <c:valAx>
        <c:axId val="55391872"/>
        <c:scaling>
          <c:orientation val="minMax"/>
          <c:max val="6000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dirty="0"/>
                  <a:t>I</a:t>
                </a:r>
                <a:r>
                  <a:rPr lang="en-US" baseline="-25000" dirty="0"/>
                  <a:t>OUT</a:t>
                </a:r>
                <a:r>
                  <a:rPr lang="en-US" dirty="0"/>
                  <a:t> (mA)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55392448"/>
        <c:crosses val="autoZero"/>
        <c:crossBetween val="midCat"/>
        <c:majorUnit val="500"/>
        <c:minorUnit val="50"/>
      </c:valAx>
      <c:valAx>
        <c:axId val="55392448"/>
        <c:scaling>
          <c:orientation val="minMax"/>
          <c:max val="1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/>
                  <a:t>Efficiency (%)</a:t>
                </a:r>
              </a:p>
            </c:rich>
          </c:tx>
          <c:layout>
            <c:manualLayout>
              <c:xMode val="edge"/>
              <c:yMode val="edge"/>
              <c:x val="1.8919848641210869E-2"/>
              <c:y val="0.34857856623343764"/>
            </c:manualLayout>
          </c:layout>
          <c:overlay val="0"/>
        </c:title>
        <c:numFmt formatCode="General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55391872"/>
        <c:crosses val="autoZero"/>
        <c:crossBetween val="midCat"/>
        <c:majorUnit val="10"/>
        <c:minorUnit val="2"/>
      </c:valAx>
      <c:spPr>
        <a:ln>
          <a:noFill/>
        </a:ln>
      </c:spPr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0C8E-8E4A-7449-95A4-74879F852C96}" type="datetime1">
              <a:rPr lang="en-US" smtClean="0"/>
              <a:pPr/>
              <a:t>4/16/2014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09295-E1A5-744D-AF22-C8F111A394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44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/>
              <a:t>9/17/13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F8256-DCD7-F041-80C9-79D1937305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31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394-4BE0-CA49-8C9B-50F838956518}" type="datetime1">
              <a:rPr lang="en-US" smtClean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9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DFB5-4495-1A40-A582-C70695C99E08}" type="datetime1">
              <a:rPr lang="en-US" smtClean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B20-AE7E-D74F-8397-3C8267272BB4}" type="datetime1">
              <a:rPr lang="en-US" smtClean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D392-1C2D-0D4C-9085-496590DF94D6}" type="datetime1">
              <a:rPr lang="en-US" smtClean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1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E9C2-9C0A-5B4D-BCA4-3979C49D3DDD}" type="datetime1">
              <a:rPr lang="en-US" smtClean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6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58D7-56FE-FD4C-9F95-5225154E2265}" type="datetime1">
              <a:rPr lang="en-US" smtClean="0"/>
              <a:t>4/16/2014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8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E46-0D4B-8548-9A7C-A6D740ACBD79}" type="datetime1">
              <a:rPr lang="en-US" smtClean="0"/>
              <a:t>4/16/2014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245D-82A2-3746-AB7E-445CE53AC312}" type="datetime1">
              <a:rPr lang="en-US" smtClean="0"/>
              <a:t>4/16/2014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9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A72-A7E4-174D-827A-3E2C2C2C1830}" type="datetime1">
              <a:rPr lang="en-US" smtClean="0"/>
              <a:t>4/16/2014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7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90DD-1CB0-9442-92A9-4D7023A53447}" type="datetime1">
              <a:rPr lang="en-US" smtClean="0"/>
              <a:t>4/16/2014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1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BD21-2028-F444-8BE0-D98C4A87151D}" type="datetime1">
              <a:rPr lang="en-US" smtClean="0"/>
              <a:t>4/16/2014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1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987B6-F4B7-324C-B520-10B73BB0C8BB}" type="datetime1">
              <a:rPr lang="en-US" smtClean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8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b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b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b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b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b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b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A47-841A-6341-8EAE-CC54B7D6EC9A}" type="datetime1">
              <a:rPr lang="en-US" smtClean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" y="2689650"/>
            <a:ext cx="1005525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/>
              <a:t>BD9C601EFJEVK-101 </a:t>
            </a:r>
            <a:r>
              <a:rPr lang="en-US" sz="4400" b="1" i="1" dirty="0" smtClean="0"/>
              <a:t>Measurement </a:t>
            </a:r>
            <a:r>
              <a:rPr lang="en-US" sz="4400" b="1" i="1" dirty="0"/>
              <a:t>Report</a:t>
            </a:r>
          </a:p>
          <a:p>
            <a:r>
              <a:rPr lang="en-US" sz="2400" b="1" i="1" dirty="0" smtClean="0"/>
              <a:t>April </a:t>
            </a:r>
            <a:r>
              <a:rPr lang="en-US" sz="2400" b="1" i="1" dirty="0" smtClean="0"/>
              <a:t>16th</a:t>
            </a:r>
            <a:r>
              <a:rPr lang="en-US" sz="2400" b="1" i="1" dirty="0"/>
              <a:t>, </a:t>
            </a:r>
            <a:r>
              <a:rPr lang="en-US" sz="2400" b="1" i="1" dirty="0" smtClean="0"/>
              <a:t>2014</a:t>
            </a:r>
            <a:endParaRPr lang="en-US" sz="2400" b="1" i="1" dirty="0"/>
          </a:p>
          <a:p>
            <a:r>
              <a:rPr lang="en-US" sz="2400" b="1" i="1" dirty="0"/>
              <a:t>Hosted by: </a:t>
            </a:r>
            <a:r>
              <a:rPr lang="en-US" sz="2400" b="1" i="1" dirty="0" err="1"/>
              <a:t>Xuan</a:t>
            </a:r>
            <a:r>
              <a:rPr lang="en-US" sz="2400" b="1" i="1" dirty="0"/>
              <a:t> Dang</a:t>
            </a:r>
          </a:p>
          <a:p>
            <a:endParaRPr lang="en-US" sz="2400" b="1" i="1" dirty="0"/>
          </a:p>
          <a:p>
            <a:endParaRPr lang="en-US" sz="2400" b="1" i="1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4442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b="1" dirty="0"/>
              <a:t>Efficiency </a:t>
            </a:r>
            <a:r>
              <a:rPr lang="en-US" sz="2800" b="1" dirty="0" smtClean="0"/>
              <a:t>Measurements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4246098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12V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= 3.3V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With </a:t>
            </a:r>
            <a:r>
              <a:rPr lang="en-US" sz="2000" dirty="0" smtClean="0"/>
              <a:t>SMAJ15A</a:t>
            </a:r>
            <a:endParaRPr lang="en-US" sz="2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Room temperature 25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C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345518"/>
              </p:ext>
            </p:extLst>
          </p:nvPr>
        </p:nvGraphicFramePr>
        <p:xfrm>
          <a:off x="3474720" y="2194560"/>
          <a:ext cx="8107680" cy="4663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48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0"/>
            <a:ext cx="5334744" cy="38105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5247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=12V, 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=3.3V,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=0 </a:t>
            </a:r>
            <a:r>
              <a:rPr lang="en-US" sz="2400" dirty="0" smtClean="0">
                <a:sym typeface="Wingdings" panose="05000000000000000000" pitchFamily="2" charset="2"/>
              </a:rPr>
              <a:t> 6A)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9119744" y="2961950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300mV/Div.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19744" y="4061992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3A/Div.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0"/>
            <a:ext cx="5334744" cy="38105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30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/>
              <a:t>(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=12V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=3.3V</a:t>
            </a:r>
            <a:r>
              <a:rPr lang="en-US" sz="2400" dirty="0"/>
              <a:t>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=6A </a:t>
            </a:r>
            <a:r>
              <a:rPr lang="en-US" sz="2400" dirty="0" smtClean="0">
                <a:sym typeface="Wingdings" panose="05000000000000000000" pitchFamily="2" charset="2"/>
              </a:rPr>
              <a:t> 0)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711647" y="2982130"/>
            <a:ext cx="226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300mV/Div.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11647" y="3732280"/>
            <a:ext cx="226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3A/Div.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1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5476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b="1" dirty="0"/>
              <a:t>Ripple Response Measurements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=12V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=3.3V</a:t>
            </a:r>
            <a:r>
              <a:rPr lang="en-US" sz="2400" dirty="0"/>
              <a:t>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=6A)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2"/>
            <a:ext cx="5334744" cy="38105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57072" y="2868827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SW</a:t>
            </a:r>
            <a:r>
              <a:rPr lang="en-US" b="1" dirty="0" smtClean="0">
                <a:solidFill>
                  <a:schemeClr val="bg1"/>
                </a:solidFill>
              </a:rPr>
              <a:t> 5V/Div.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57072" y="4326956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20mV/Div.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53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b="1" dirty="0"/>
              <a:t>Ripple Response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=12V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=3.3V</a:t>
            </a:r>
            <a:r>
              <a:rPr lang="en-US" sz="2400" dirty="0"/>
              <a:t>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=0A)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82736" y="2834537"/>
            <a:ext cx="230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SW</a:t>
            </a:r>
            <a:r>
              <a:rPr lang="en-US" b="1" dirty="0" smtClean="0">
                <a:solidFill>
                  <a:schemeClr val="bg1"/>
                </a:solidFill>
              </a:rPr>
              <a:t> 5V/Div.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82736" y="4389908"/>
            <a:ext cx="230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20mV/Div.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05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057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b="1" dirty="0"/>
              <a:t>Input Voltage Ripple Measurements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=12V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=3.3V</a:t>
            </a:r>
            <a:r>
              <a:rPr lang="en-US" sz="2400" dirty="0"/>
              <a:t>,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=10uF+ 0.1uF,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=6A)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81466" y="2942765"/>
            <a:ext cx="22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200mV/Div.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7114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b="1" dirty="0"/>
              <a:t>Input Voltage Ripple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=12V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=3.3V</a:t>
            </a:r>
            <a:r>
              <a:rPr lang="en-US" sz="2400" dirty="0"/>
              <a:t>,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=10uF + 0.1uF,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=0A)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046198" y="3135289"/>
            <a:ext cx="22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50mV/Div.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6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76585"/>
            <a:ext cx="232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Equipment list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39" y="2025226"/>
            <a:ext cx="9013050" cy="4375572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Regulated DC Power Supply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QJE QJ3005XE (0-30V/5A)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Multimeter: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Fluke 87V True RMS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Fluke 106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Oscilloscope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Rigol DS1102E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Electronic Load</a:t>
            </a:r>
            <a:endParaRPr lang="en-US" sz="2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B&amp;K BK8500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Current probe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RP1001C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785" y="1738195"/>
            <a:ext cx="6476372" cy="364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030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1103376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Testing procedure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Turn on the DC Supply. </a:t>
            </a:r>
            <a:r>
              <a:rPr lang="en-US" sz="2000" dirty="0"/>
              <a:t>Set output of </a:t>
            </a:r>
            <a:r>
              <a:rPr lang="en-US" sz="2000" dirty="0" smtClean="0"/>
              <a:t>the DC </a:t>
            </a:r>
            <a:r>
              <a:rPr lang="en-US" sz="2000" dirty="0"/>
              <a:t>Supply in range from </a:t>
            </a:r>
            <a:r>
              <a:rPr lang="en-US" sz="2000" dirty="0" smtClean="0"/>
              <a:t>4.5V </a:t>
            </a:r>
            <a:r>
              <a:rPr lang="en-US" sz="2000" dirty="0"/>
              <a:t>to </a:t>
            </a:r>
            <a:r>
              <a:rPr lang="en-US" sz="2000" dirty="0" smtClean="0"/>
              <a:t>18V </a:t>
            </a:r>
            <a:r>
              <a:rPr lang="en-US" sz="2000" dirty="0"/>
              <a:t>and turn it off. Connect DC </a:t>
            </a:r>
            <a:r>
              <a:rPr lang="en-US" sz="2000" dirty="0" smtClean="0"/>
              <a:t>the Supply </a:t>
            </a:r>
            <a:r>
              <a:rPr lang="en-US" sz="2000" dirty="0"/>
              <a:t>to: [+]V</a:t>
            </a:r>
            <a:r>
              <a:rPr lang="en-US" sz="2000" baseline="-25000" dirty="0"/>
              <a:t>IN</a:t>
            </a:r>
            <a:r>
              <a:rPr lang="en-US" sz="2000" dirty="0"/>
              <a:t>(TP1) and [-]GND(TP2) </a:t>
            </a:r>
            <a:r>
              <a:rPr lang="en-US" sz="2000" dirty="0" smtClean="0"/>
              <a:t>of evaluation board.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Connect Electronic Load to: [+]V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(TP3) and [-]GND(TP4). Power on Electronic Load, set input of Electronic Load  to 6A.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Turn on </a:t>
            </a:r>
            <a:r>
              <a:rPr lang="en-US" sz="2000" dirty="0"/>
              <a:t>the DC </a:t>
            </a:r>
            <a:r>
              <a:rPr lang="en-US" sz="2000" dirty="0" smtClean="0"/>
              <a:t>Supply.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Turn on load.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Move </a:t>
            </a:r>
            <a:r>
              <a:rPr lang="en-US" sz="2000" dirty="0"/>
              <a:t>J1 header to turn EN on</a:t>
            </a:r>
            <a:r>
              <a:rPr lang="en-US" sz="2000" dirty="0" smtClean="0"/>
              <a:t>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= 4.5V  to 18V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= 3.22V ~ 3.29V.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b="1" dirty="0" smtClean="0"/>
              <a:t>Test passed.</a:t>
            </a:r>
          </a:p>
        </p:txBody>
      </p:sp>
    </p:spTree>
    <p:extLst>
      <p:ext uri="{BB962C8B-B14F-4D97-AF65-F5344CB8AC3E}">
        <p14:creationId xmlns:p14="http://schemas.microsoft.com/office/powerpoint/2010/main" val="409934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0"/>
            <a:ext cx="5334744" cy="38105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35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b="1" dirty="0"/>
              <a:t>Hot </a:t>
            </a:r>
            <a:r>
              <a:rPr lang="en-US" sz="2800" b="1" dirty="0" smtClean="0"/>
              <a:t>Plugging Test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576072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18V</a:t>
            </a:r>
            <a:endParaRPr lang="en-US" sz="2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6A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With original diode D2: SMAJ15A</a:t>
            </a:r>
            <a:endParaRPr lang="en-US" sz="2000" baseline="-250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</a:t>
            </a:r>
          </a:p>
          <a:p>
            <a:pPr marL="7429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IN MAX</a:t>
            </a:r>
            <a:r>
              <a:rPr lang="en-US" sz="2000" dirty="0" smtClean="0"/>
              <a:t>= 76A</a:t>
            </a:r>
          </a:p>
          <a:p>
            <a:pPr marL="7429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peak transient voltage is 22V &gt; 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Maximum Rating (20V)</a:t>
            </a:r>
          </a:p>
          <a:p>
            <a:pPr marL="7429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CC</a:t>
            </a:r>
            <a:r>
              <a:rPr lang="en-US" sz="2000" dirty="0" smtClean="0">
                <a:solidFill>
                  <a:srgbClr val="FF0000"/>
                </a:solidFill>
              </a:rPr>
              <a:t> quiescent </a:t>
            </a:r>
            <a:r>
              <a:rPr lang="en-US" sz="2000" dirty="0">
                <a:solidFill>
                  <a:srgbClr val="FF0000"/>
                </a:solidFill>
              </a:rPr>
              <a:t>current is </a:t>
            </a:r>
            <a:r>
              <a:rPr lang="en-US" sz="2000" dirty="0" smtClean="0">
                <a:solidFill>
                  <a:srgbClr val="FF0000"/>
                </a:solidFill>
              </a:rPr>
              <a:t>93mA </a:t>
            </a:r>
            <a:r>
              <a:rPr lang="en-US" sz="2000" dirty="0">
                <a:solidFill>
                  <a:srgbClr val="FF0000"/>
                </a:solidFill>
              </a:rPr>
              <a:t>at </a:t>
            </a:r>
            <a:r>
              <a:rPr lang="en-US" sz="2000" dirty="0" smtClean="0">
                <a:solidFill>
                  <a:srgbClr val="FF0000"/>
                </a:solidFill>
              </a:rPr>
              <a:t>V</a:t>
            </a:r>
            <a:r>
              <a:rPr lang="en-US" sz="2000" baseline="-25000" dirty="0" smtClean="0">
                <a:solidFill>
                  <a:srgbClr val="FF0000"/>
                </a:solidFill>
              </a:rPr>
              <a:t>IN</a:t>
            </a:r>
            <a:r>
              <a:rPr lang="en-US" sz="2000" dirty="0" smtClean="0">
                <a:solidFill>
                  <a:srgbClr val="FF0000"/>
                </a:solidFill>
              </a:rPr>
              <a:t>=18V</a:t>
            </a:r>
            <a:endParaRPr lang="en-US" sz="2000" dirty="0" smtClean="0"/>
          </a:p>
          <a:p>
            <a:pPr marL="7429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The IC still operate properly after 100+ test time.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205232" y="3189901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5V/Div.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05232" y="4456744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20A/Div.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0"/>
            <a:ext cx="5334743" cy="38105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4324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b="1" dirty="0"/>
              <a:t>Hot </a:t>
            </a:r>
            <a:r>
              <a:rPr lang="en-US" sz="2800" b="1" dirty="0" smtClean="0"/>
              <a:t>Plugging Test (cont.)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576072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18V</a:t>
            </a:r>
            <a:endParaRPr lang="en-US" sz="2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6A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With diode D2: SMAJ18A</a:t>
            </a:r>
            <a:endParaRPr lang="en-US" sz="2000" baseline="-250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</a:t>
            </a:r>
          </a:p>
          <a:p>
            <a:pPr marL="7429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IN MAX</a:t>
            </a:r>
            <a:r>
              <a:rPr lang="en-US" sz="2000" dirty="0" smtClean="0"/>
              <a:t>= 78.4A</a:t>
            </a:r>
          </a:p>
          <a:p>
            <a:pPr marL="7429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peak transient voltage is 26.8V &gt; 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Maximum Rating (20V)</a:t>
            </a:r>
          </a:p>
          <a:p>
            <a:pPr marL="7429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CC</a:t>
            </a:r>
            <a:r>
              <a:rPr lang="en-US" sz="2000" dirty="0" smtClean="0">
                <a:solidFill>
                  <a:srgbClr val="FF0000"/>
                </a:solidFill>
              </a:rPr>
              <a:t> quiescent </a:t>
            </a:r>
            <a:r>
              <a:rPr lang="en-US" sz="2000" dirty="0">
                <a:solidFill>
                  <a:srgbClr val="FF0000"/>
                </a:solidFill>
              </a:rPr>
              <a:t>current is </a:t>
            </a:r>
            <a:r>
              <a:rPr lang="en-US" sz="2000" dirty="0" smtClean="0">
                <a:solidFill>
                  <a:srgbClr val="FF0000"/>
                </a:solidFill>
              </a:rPr>
              <a:t>29mA </a:t>
            </a:r>
            <a:r>
              <a:rPr lang="en-US" sz="2000" dirty="0">
                <a:solidFill>
                  <a:srgbClr val="FF0000"/>
                </a:solidFill>
              </a:rPr>
              <a:t>at </a:t>
            </a:r>
            <a:r>
              <a:rPr lang="en-US" sz="2000" dirty="0" smtClean="0">
                <a:solidFill>
                  <a:srgbClr val="FF0000"/>
                </a:solidFill>
              </a:rPr>
              <a:t>V</a:t>
            </a:r>
            <a:r>
              <a:rPr lang="en-US" sz="2000" baseline="-25000" dirty="0" smtClean="0">
                <a:solidFill>
                  <a:srgbClr val="FF0000"/>
                </a:solidFill>
              </a:rPr>
              <a:t>IN</a:t>
            </a:r>
            <a:r>
              <a:rPr lang="en-US" sz="2000" dirty="0" smtClean="0">
                <a:solidFill>
                  <a:srgbClr val="FF0000"/>
                </a:solidFill>
              </a:rPr>
              <a:t>=18V</a:t>
            </a:r>
            <a:endParaRPr lang="en-US" sz="2000" dirty="0" smtClean="0"/>
          </a:p>
          <a:p>
            <a:pPr marL="7429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The IC still operate properly after 100+ test time.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205232" y="2995591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5V/Div.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05232" y="4339702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20A/Div.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2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0"/>
            <a:ext cx="5334743" cy="381053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4324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b="1" dirty="0"/>
              <a:t>Hot </a:t>
            </a:r>
            <a:r>
              <a:rPr lang="en-US" sz="2800" b="1" dirty="0" smtClean="0"/>
              <a:t>Plugging Test (cont.)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576072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18V</a:t>
            </a:r>
            <a:endParaRPr lang="en-US" sz="2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6A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With diode D2: </a:t>
            </a:r>
            <a:r>
              <a:rPr lang="en-US" sz="2000" dirty="0" smtClean="0"/>
              <a:t>SMAJ16A</a:t>
            </a:r>
            <a:endParaRPr lang="en-US" sz="2000" baseline="-250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</a:t>
            </a:r>
          </a:p>
          <a:p>
            <a:pPr marL="7429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IN MAX</a:t>
            </a:r>
            <a:r>
              <a:rPr lang="en-US" sz="2000" dirty="0" smtClean="0"/>
              <a:t>= </a:t>
            </a:r>
            <a:r>
              <a:rPr lang="en-US" sz="2000" dirty="0" smtClean="0"/>
              <a:t>75.2A</a:t>
            </a:r>
            <a:endParaRPr lang="en-US" sz="2000" dirty="0" smtClean="0"/>
          </a:p>
          <a:p>
            <a:pPr marL="7429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peak transient voltage is </a:t>
            </a:r>
            <a:r>
              <a:rPr lang="en-US" sz="2000" dirty="0" smtClean="0"/>
              <a:t>23.8V </a:t>
            </a:r>
            <a:r>
              <a:rPr lang="en-US" sz="2000" dirty="0" smtClean="0"/>
              <a:t>&gt; 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Maximum Rating (20V)</a:t>
            </a:r>
          </a:p>
          <a:p>
            <a:pPr marL="7429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CC</a:t>
            </a:r>
            <a:r>
              <a:rPr lang="en-US" sz="2000" dirty="0" smtClean="0">
                <a:solidFill>
                  <a:srgbClr val="FF0000"/>
                </a:solidFill>
              </a:rPr>
              <a:t> quiescent </a:t>
            </a:r>
            <a:r>
              <a:rPr lang="en-US" sz="2000" dirty="0">
                <a:solidFill>
                  <a:srgbClr val="FF0000"/>
                </a:solidFill>
              </a:rPr>
              <a:t>current is </a:t>
            </a:r>
            <a:r>
              <a:rPr lang="en-US" sz="2000" dirty="0" smtClean="0">
                <a:solidFill>
                  <a:srgbClr val="FF0000"/>
                </a:solidFill>
              </a:rPr>
              <a:t>26mA </a:t>
            </a:r>
            <a:r>
              <a:rPr lang="en-US" sz="2000" dirty="0">
                <a:solidFill>
                  <a:srgbClr val="FF0000"/>
                </a:solidFill>
              </a:rPr>
              <a:t>at </a:t>
            </a:r>
            <a:r>
              <a:rPr lang="en-US" sz="2000" dirty="0" smtClean="0">
                <a:solidFill>
                  <a:srgbClr val="FF0000"/>
                </a:solidFill>
              </a:rPr>
              <a:t>V</a:t>
            </a:r>
            <a:r>
              <a:rPr lang="en-US" sz="2000" baseline="-25000" dirty="0" smtClean="0">
                <a:solidFill>
                  <a:srgbClr val="FF0000"/>
                </a:solidFill>
              </a:rPr>
              <a:t>IN</a:t>
            </a:r>
            <a:r>
              <a:rPr lang="en-US" sz="2000" dirty="0" smtClean="0">
                <a:solidFill>
                  <a:srgbClr val="FF0000"/>
                </a:solidFill>
              </a:rPr>
              <a:t>=18V</a:t>
            </a:r>
            <a:endParaRPr lang="en-US" sz="2000" dirty="0" smtClean="0"/>
          </a:p>
          <a:p>
            <a:pPr marL="7429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The IC still operate properly after 100+ test time.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205232" y="2995591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5V/Div.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05232" y="4339702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20A/Div.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1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0"/>
            <a:ext cx="5334743" cy="38105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4324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b="1" dirty="0"/>
              <a:t>Hot </a:t>
            </a:r>
            <a:r>
              <a:rPr lang="en-US" sz="2800" b="1" dirty="0" smtClean="0"/>
              <a:t>Plugging Test (cont.)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576072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18V</a:t>
            </a:r>
            <a:endParaRPr lang="en-US" sz="2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6A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With diode D2: SMAJ14A</a:t>
            </a:r>
            <a:endParaRPr lang="en-US" sz="2000" baseline="-250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</a:t>
            </a:r>
          </a:p>
          <a:p>
            <a:pPr marL="7429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IN MAX</a:t>
            </a:r>
            <a:r>
              <a:rPr lang="en-US" sz="2000" dirty="0" smtClean="0"/>
              <a:t>= 80A</a:t>
            </a:r>
          </a:p>
          <a:p>
            <a:pPr marL="7429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peak transient voltage is 21V &gt; 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Maximum Rating (20V)</a:t>
            </a:r>
          </a:p>
          <a:p>
            <a:pPr marL="7429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</a:t>
            </a:r>
            <a:r>
              <a:rPr lang="en-US" sz="2000" baseline="-25000" dirty="0">
                <a:solidFill>
                  <a:srgbClr val="FF0000"/>
                </a:solidFill>
              </a:rPr>
              <a:t>CC</a:t>
            </a:r>
            <a:r>
              <a:rPr lang="en-US" sz="2000" dirty="0">
                <a:solidFill>
                  <a:srgbClr val="FF0000"/>
                </a:solidFill>
              </a:rPr>
              <a:t> quiescent </a:t>
            </a:r>
            <a:r>
              <a:rPr lang="en-US" sz="2000" dirty="0" smtClean="0">
                <a:solidFill>
                  <a:srgbClr val="FF0000"/>
                </a:solidFill>
              </a:rPr>
              <a:t>current is 200mA at V</a:t>
            </a:r>
            <a:r>
              <a:rPr lang="en-US" sz="2000" baseline="-25000" dirty="0" smtClean="0">
                <a:solidFill>
                  <a:srgbClr val="FF0000"/>
                </a:solidFill>
              </a:rPr>
              <a:t>IN</a:t>
            </a:r>
            <a:r>
              <a:rPr lang="en-US" sz="2000" dirty="0" smtClean="0">
                <a:solidFill>
                  <a:srgbClr val="FF0000"/>
                </a:solidFill>
              </a:rPr>
              <a:t>=18V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05232" y="3189901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5V/Div.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05232" y="4456744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20A/Div.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0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0"/>
            <a:ext cx="5334743" cy="38105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4324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b="1" dirty="0"/>
              <a:t>Hot </a:t>
            </a:r>
            <a:r>
              <a:rPr lang="en-US" sz="2800" b="1" dirty="0" smtClean="0"/>
              <a:t>Plugging Test (cont.)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576072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18V</a:t>
            </a:r>
            <a:endParaRPr lang="en-US" sz="2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6A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With diode D2: SMAJ13A</a:t>
            </a:r>
            <a:endParaRPr lang="en-US" sz="2000" baseline="-250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</a:t>
            </a:r>
          </a:p>
          <a:p>
            <a:pPr marL="7429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IN MAX</a:t>
            </a:r>
            <a:r>
              <a:rPr lang="en-US" sz="2000" dirty="0" smtClean="0"/>
              <a:t>= 82.4A</a:t>
            </a:r>
          </a:p>
          <a:p>
            <a:pPr marL="7429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peak transient voltage is 18.8V &lt; 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Maximum Rating (20V)</a:t>
            </a:r>
          </a:p>
          <a:p>
            <a:pPr marL="7429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</a:t>
            </a:r>
            <a:r>
              <a:rPr lang="en-US" sz="2000" baseline="-25000" dirty="0">
                <a:solidFill>
                  <a:srgbClr val="FF0000"/>
                </a:solidFill>
              </a:rPr>
              <a:t>CC</a:t>
            </a:r>
            <a:r>
              <a:rPr lang="en-US" sz="2000" dirty="0">
                <a:solidFill>
                  <a:srgbClr val="FF0000"/>
                </a:solidFill>
              </a:rPr>
              <a:t> quiescent is </a:t>
            </a:r>
            <a:r>
              <a:rPr lang="en-US" sz="2000" dirty="0" smtClean="0">
                <a:solidFill>
                  <a:srgbClr val="FF0000"/>
                </a:solidFill>
              </a:rPr>
              <a:t>380mA at V</a:t>
            </a:r>
            <a:r>
              <a:rPr lang="en-US" sz="2000" baseline="-25000" dirty="0" smtClean="0">
                <a:solidFill>
                  <a:srgbClr val="FF0000"/>
                </a:solidFill>
              </a:rPr>
              <a:t>IN</a:t>
            </a:r>
            <a:r>
              <a:rPr lang="en-US" sz="2000" dirty="0" smtClean="0">
                <a:solidFill>
                  <a:srgbClr val="FF0000"/>
                </a:solidFill>
              </a:rPr>
              <a:t>=18V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05232" y="3189901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5V/Div.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05232" y="4456744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20A/Div.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9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636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fr-FR" sz="2800" b="1" dirty="0"/>
              <a:t>Circuit Quiescent </a:t>
            </a:r>
            <a:r>
              <a:rPr lang="fr-FR" sz="2800" b="1" dirty="0" smtClean="0"/>
              <a:t>Current </a:t>
            </a:r>
            <a:r>
              <a:rPr lang="fr-FR" sz="2800" b="1" dirty="0"/>
              <a:t>Measurement</a:t>
            </a:r>
            <a:endParaRPr lang="en-US" sz="28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4246098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0-18V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Room temperature 25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C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4932960"/>
              </p:ext>
            </p:extLst>
          </p:nvPr>
        </p:nvGraphicFramePr>
        <p:xfrm>
          <a:off x="3474720" y="2194560"/>
          <a:ext cx="8229600" cy="4754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14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</Words>
  <Application>Microsoft Office PowerPoint</Application>
  <PresentationFormat>Custom</PresentationFormat>
  <Paragraphs>174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2013-08-16T09:24:03Z</dcterms:created>
  <dcterms:modified xsi:type="dcterms:W3CDTF">2014-04-16T03:42:10Z</dcterms:modified>
</cp:coreProperties>
</file>