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9" r:id="rId2"/>
    <p:sldId id="328" r:id="rId3"/>
    <p:sldId id="330" r:id="rId4"/>
    <p:sldId id="331" r:id="rId5"/>
    <p:sldId id="332" r:id="rId6"/>
    <p:sldId id="333" r:id="rId7"/>
    <p:sldId id="361" r:id="rId8"/>
    <p:sldId id="334" r:id="rId9"/>
    <p:sldId id="362" r:id="rId10"/>
    <p:sldId id="335" r:id="rId11"/>
    <p:sldId id="336" r:id="rId12"/>
    <p:sldId id="363" r:id="rId13"/>
    <p:sldId id="337" r:id="rId14"/>
    <p:sldId id="364" r:id="rId15"/>
    <p:sldId id="340" r:id="rId16"/>
    <p:sldId id="341" r:id="rId17"/>
    <p:sldId id="358" r:id="rId18"/>
    <p:sldId id="365" r:id="rId19"/>
    <p:sldId id="359" r:id="rId20"/>
    <p:sldId id="366" r:id="rId21"/>
    <p:sldId id="360" r:id="rId22"/>
    <p:sldId id="367" r:id="rId23"/>
    <p:sldId id="368" r:id="rId24"/>
    <p:sldId id="370" r:id="rId25"/>
    <p:sldId id="369" r:id="rId26"/>
    <p:sldId id="35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43" autoAdjust="0"/>
  </p:normalViewPr>
  <p:slideViewPr>
    <p:cSldViewPr snapToGrid="0" snapToObjects="1">
      <p:cViewPr>
        <p:scale>
          <a:sx n="200" d="100"/>
          <a:sy n="200" d="100"/>
        </p:scale>
        <p:origin x="2616" y="38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47342A47-841A-6341-8EAE-CC54B7D6EC9A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" y="2689650"/>
            <a:ext cx="11696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and Thermal Simulation Study for BD9G341EFJ Board</a:t>
            </a:r>
          </a:p>
          <a:p>
            <a:r>
              <a:rPr lang="en-US" sz="2400" b="1" i="1" dirty="0" smtClean="0"/>
              <a:t>October </a:t>
            </a:r>
            <a:r>
              <a:rPr lang="en-US" sz="2400" b="1" i="1" dirty="0" smtClean="0"/>
              <a:t>24</a:t>
            </a:r>
            <a:r>
              <a:rPr lang="en-US" sz="2400" b="1" i="1" baseline="30000" dirty="0" smtClean="0"/>
              <a:t>th</a:t>
            </a:r>
            <a:r>
              <a:rPr lang="en-US" sz="2400" b="1" i="1" dirty="0" smtClean="0"/>
              <a:t>, 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</a:t>
            </a:r>
            <a:r>
              <a:rPr lang="en-US" sz="2400" b="1" i="1" dirty="0" smtClean="0"/>
              <a:t>Dang/</a:t>
            </a:r>
            <a:r>
              <a:rPr lang="en-US" sz="2400" b="1" i="1" dirty="0" err="1" smtClean="0"/>
              <a:t>Chuong</a:t>
            </a:r>
            <a:r>
              <a:rPr lang="en-US" sz="2400" b="1" i="1" dirty="0" smtClean="0"/>
              <a:t> Ngo</a:t>
            </a:r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949" y="1902170"/>
            <a:ext cx="5009213" cy="428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8691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VIN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76V@0.253A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TOP Layer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" y="6185098"/>
            <a:ext cx="1174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1.31mA/mil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242" y="404615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2370" y="274440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2086" y="4183062"/>
            <a:ext cx="807726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92086" y="2882900"/>
            <a:ext cx="2639857" cy="45473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32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48" y="1940397"/>
            <a:ext cx="7859712" cy="42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9296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VOUT 5V@3A at TOP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 (with Vin=12V)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74060" y="3199923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TP3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8333758" y="3338424"/>
            <a:ext cx="1940302" cy="47577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74061" y="455542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L1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6225380" y="4208258"/>
            <a:ext cx="4048681" cy="4856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88726" y="6338986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4.44mV &lt; 100mV (2% tolerance of 5V)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VOUT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85" y="1931044"/>
            <a:ext cx="5999115" cy="427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609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2F740A-ACE7-CD4A-90CE-5BB47EC667F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165600" y="64928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 Solutions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8547F-BE3A-274F-AEF6-516794FFB7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9296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VOUT 5V@3A at TOP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 (with Vin=76V)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163213" y="3717219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TP3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7904987" y="3855719"/>
            <a:ext cx="1208535" cy="19636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13521" y="496690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L1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6225382" y="4337798"/>
            <a:ext cx="2888139" cy="7676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5866" y="6213832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5.82mV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 100mV (2% tolerance of 5V)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VOUT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108" y="1940397"/>
            <a:ext cx="7818742" cy="424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1036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VOUT 5V@3A at TOP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 (with Vin=12V)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" y="6185098"/>
            <a:ext cx="1174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12.26mA/mil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21850" y="503675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L1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rot="10800000">
            <a:off x="6141720" y="4702177"/>
            <a:ext cx="3580130" cy="47307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8208010" y="3244850"/>
            <a:ext cx="1513840" cy="53370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21850" y="310635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TP3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3736" y="1935463"/>
            <a:ext cx="5929275" cy="416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8547F-BE3A-274F-AEF6-516794FFB7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1036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VOUT 5V@3A at TOP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 (with Vin=76V)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" y="6185098"/>
            <a:ext cx="1174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12.32mA/mil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1850" y="503675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L1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rot="10800000">
            <a:off x="6832122" y="4339087"/>
            <a:ext cx="2889729" cy="8361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8456091" y="3660348"/>
            <a:ext cx="1265760" cy="3850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21850" y="352184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TP3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2646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86" y="2822660"/>
            <a:ext cx="21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VOUT 20mV/div (AC)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lvl="0" indent="-228600">
              <a:lnSpc>
                <a:spcPts val="2500"/>
              </a:lnSpc>
              <a:buFont typeface="+mj-lt"/>
              <a:buAutoNum type="alphaLcPeriod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Environment conditions 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Air Temperature 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25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, 35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and 45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No incoming air flow  (</a:t>
            </a:r>
            <a:r>
              <a:rPr lang="en-US" sz="1400" b="1" dirty="0">
                <a:solidFill>
                  <a:srgbClr val="0000CC"/>
                </a:solidFill>
                <a:ea typeface="ＭＳ Ｐゴシック" pitchFamily="-48" charset="-128"/>
              </a:rPr>
              <a:t>Natural convection</a:t>
            </a: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)</a:t>
            </a:r>
            <a:endParaRPr lang="en-US" sz="1400" b="1" dirty="0">
              <a:solidFill>
                <a:srgbClr val="0000CC"/>
              </a:solidFill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86" y="2822660"/>
            <a:ext cx="21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VOUT 20mV/div (AC)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indent="-342900">
              <a:lnSpc>
                <a:spcPts val="2500"/>
              </a:lnSpc>
              <a:buFont typeface="+mj-lt"/>
              <a:buAutoNum type="alphaLcPeriod" startAt="2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Component properties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065040"/>
              </p:ext>
            </p:extLst>
          </p:nvPr>
        </p:nvGraphicFramePr>
        <p:xfrm>
          <a:off x="928662" y="2423160"/>
          <a:ext cx="5356282" cy="145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29"/>
                <a:gridCol w="1872255"/>
                <a:gridCol w="1434898"/>
              </a:tblGrid>
              <a:tr h="50165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BD9G3441EFJ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(U1)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7447709330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(L1)</a:t>
                      </a:r>
                    </a:p>
                  </a:txBody>
                  <a:tcPr/>
                </a:tc>
              </a:tr>
              <a:tr h="45211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Number of pins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0165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Max. power dissipation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0.702W at VIN=12V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3.825W at Vin=76V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0.405</a:t>
                      </a:r>
                      <a:r>
                        <a:rPr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783" y="2267537"/>
            <a:ext cx="5074761" cy="383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BD9G341EFJ is 0.702W 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VIN=12V, board size : 55x37.47mm)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6910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46.8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6910" y="2453640"/>
            <a:ext cx="39192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0.702W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49.85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6102368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49.85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BD9G341EFJ( about 49.85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739" y="2168862"/>
            <a:ext cx="4830558" cy="393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8547F-BE3A-274F-AEF6-516794FFB7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BD9G341EFJ is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3.825W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VIN=76V, board size : 55x37.47mm)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6910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110.2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6910" y="2453640"/>
            <a:ext cx="39192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</a:t>
            </a:r>
            <a:r>
              <a:rPr lang="en-US" sz="1100" b="1" dirty="0" smtClean="0">
                <a:solidFill>
                  <a:srgbClr val="000000"/>
                </a:solidFill>
              </a:rPr>
              <a:t>3.825W </a:t>
            </a:r>
            <a:r>
              <a:rPr lang="en-US" sz="1100" b="1" dirty="0" smtClean="0">
                <a:solidFill>
                  <a:srgbClr val="000000"/>
                </a:solidFill>
              </a:rPr>
              <a:t>@</a:t>
            </a:r>
            <a:r>
              <a:rPr lang="en-US" sz="1100" b="1" dirty="0" smtClean="0">
                <a:solidFill>
                  <a:srgbClr val="000000"/>
                </a:solidFill>
              </a:rPr>
              <a:t>VIN=76V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131.81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black">
          <a:xfrm>
            <a:off x="730250" y="6102368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131.81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BD9G341EFJ(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131.81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3080" y="2204599"/>
            <a:ext cx="5354321" cy="395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BD9G341EFJ is 0.702W 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VIN=12V, board size : 55x37.47mm)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6134099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59.97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 ( about 59.97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57.48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37400" y="2453640"/>
            <a:ext cx="44449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0.702W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59.97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 Box 19"/>
          <p:cNvSpPr txBox="1">
            <a:spLocks noChangeArrowheads="1"/>
          </p:cNvSpPr>
          <p:nvPr/>
        </p:nvSpPr>
        <p:spPr bwMode="black">
          <a:xfrm>
            <a:off x="241300" y="1656272"/>
            <a:ext cx="868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800100" lvl="0" indent="-571500">
              <a:lnSpc>
                <a:spcPts val="2500"/>
              </a:lnSpc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400" b="1" dirty="0" smtClean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Introduction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DC Drop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Current Density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Conclusion</a:t>
            </a:r>
            <a:endParaRPr lang="en-US" sz="1400" b="1" dirty="0" smtClean="0"/>
          </a:p>
          <a:p>
            <a:pPr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 smtClean="0"/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949" y="2156552"/>
            <a:ext cx="5422429" cy="39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BD9G341EFJ is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3.825W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VIN=76V, board size : 55x37.47mm)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black">
          <a:xfrm>
            <a:off x="730250" y="6134099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142.47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 (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142.47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997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121.02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7400" y="2453640"/>
            <a:ext cx="44449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</a:t>
            </a:r>
            <a:r>
              <a:rPr lang="en-US" sz="1100" b="1" dirty="0" smtClean="0">
                <a:solidFill>
                  <a:srgbClr val="000000"/>
                </a:solidFill>
              </a:rPr>
              <a:t>3.825W </a:t>
            </a:r>
            <a:r>
              <a:rPr lang="en-US" sz="1100" b="1" dirty="0" smtClean="0">
                <a:solidFill>
                  <a:srgbClr val="000000"/>
                </a:solidFill>
              </a:rPr>
              <a:t>@</a:t>
            </a:r>
            <a:r>
              <a:rPr lang="en-US" sz="1100" b="1" dirty="0" smtClean="0">
                <a:solidFill>
                  <a:srgbClr val="000000"/>
                </a:solidFill>
              </a:rPr>
              <a:t>VIN=76V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142.47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204" y="2239341"/>
            <a:ext cx="4838589" cy="363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0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BD9G341EFJ is 0.702W 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VIN=12V, board size : 55x37.47mm)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70.14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 ( about 70.14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67.56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37400" y="2453640"/>
            <a:ext cx="393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0.702W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70.14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6481" y="2145512"/>
            <a:ext cx="5343366" cy="385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black">
          <a:xfrm>
            <a:off x="0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BD9G341EFJ is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3.825W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VIN=76V, board size : 55x37.47mm)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153.1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 (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153.1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131.7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7400" y="2453640"/>
            <a:ext cx="393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</a:t>
            </a:r>
            <a:r>
              <a:rPr lang="en-US" sz="1100" b="1" dirty="0" smtClean="0">
                <a:solidFill>
                  <a:srgbClr val="000000"/>
                </a:solidFill>
              </a:rPr>
              <a:t>3.825W </a:t>
            </a:r>
            <a:r>
              <a:rPr lang="en-US" sz="1100" b="1" dirty="0" smtClean="0">
                <a:solidFill>
                  <a:srgbClr val="000000"/>
                </a:solidFill>
              </a:rPr>
              <a:t>@</a:t>
            </a:r>
            <a:r>
              <a:rPr lang="en-US" sz="1100" b="1" dirty="0" smtClean="0">
                <a:solidFill>
                  <a:srgbClr val="000000"/>
                </a:solidFill>
              </a:rPr>
              <a:t>VIN=76V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153.1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249" y="2166035"/>
            <a:ext cx="3941171" cy="365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black">
          <a:xfrm>
            <a:off x="0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Air temperature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power dissipation of BD9G341EFJ is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3.825W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VIN=76V, board size :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70x70mm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86.2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 (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86.2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70.4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7400" y="2453640"/>
            <a:ext cx="393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</a:t>
            </a:r>
            <a:r>
              <a:rPr lang="en-US" sz="1100" b="1" dirty="0" smtClean="0">
                <a:solidFill>
                  <a:srgbClr val="000000"/>
                </a:solidFill>
              </a:rPr>
              <a:t>3.825W </a:t>
            </a:r>
            <a:r>
              <a:rPr lang="en-US" sz="1100" b="1" dirty="0" smtClean="0">
                <a:solidFill>
                  <a:srgbClr val="000000"/>
                </a:solidFill>
              </a:rPr>
              <a:t>@</a:t>
            </a:r>
            <a:r>
              <a:rPr lang="en-US" sz="1100" b="1" dirty="0" smtClean="0">
                <a:solidFill>
                  <a:srgbClr val="000000"/>
                </a:solidFill>
              </a:rPr>
              <a:t>VIN=76V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86.2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3203" y="2188244"/>
            <a:ext cx="4003571" cy="380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black">
          <a:xfrm>
            <a:off x="0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Air temperature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power dissipation of BD9G341EFJ is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3.825W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VIN=76V, board size :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70x70mm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96.6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 (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96.6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80.8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7400" y="2453640"/>
            <a:ext cx="393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</a:t>
            </a:r>
            <a:r>
              <a:rPr lang="en-US" sz="1100" b="1" dirty="0" smtClean="0">
                <a:solidFill>
                  <a:srgbClr val="000000"/>
                </a:solidFill>
              </a:rPr>
              <a:t>3.825W </a:t>
            </a:r>
            <a:r>
              <a:rPr lang="en-US" sz="1100" b="1" dirty="0" smtClean="0">
                <a:solidFill>
                  <a:srgbClr val="000000"/>
                </a:solidFill>
              </a:rPr>
              <a:t>@</a:t>
            </a:r>
            <a:r>
              <a:rPr lang="en-US" sz="1100" b="1" dirty="0" smtClean="0">
                <a:solidFill>
                  <a:srgbClr val="000000"/>
                </a:solidFill>
              </a:rPr>
              <a:t>VIN=76V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96.6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4" y="2225041"/>
            <a:ext cx="3793014" cy="377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" name="Picture 11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black">
          <a:xfrm>
            <a:off x="0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Air temperature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power dissipation of BD9G341EFJ is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3.825W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VIN=76V, board size :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70x70mm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106.9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BD9G341EFJ ( about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106.9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7447709330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0.405W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91.1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7400" y="2453640"/>
            <a:ext cx="393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BD9G341EFJ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</a:t>
            </a:r>
            <a:r>
              <a:rPr lang="en-US" sz="1100" b="1" dirty="0" smtClean="0">
                <a:solidFill>
                  <a:srgbClr val="000000"/>
                </a:solidFill>
              </a:rPr>
              <a:t>3.825W </a:t>
            </a:r>
            <a:r>
              <a:rPr lang="en-US" sz="1100" b="1" dirty="0" smtClean="0">
                <a:solidFill>
                  <a:srgbClr val="000000"/>
                </a:solidFill>
              </a:rPr>
              <a:t>@</a:t>
            </a:r>
            <a:r>
              <a:rPr lang="en-US" sz="1100" b="1" dirty="0" smtClean="0">
                <a:solidFill>
                  <a:srgbClr val="000000"/>
                </a:solidFill>
              </a:rPr>
              <a:t>VIN=76V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</a:t>
            </a:r>
            <a:r>
              <a:rPr lang="en-US" sz="1100" b="1" dirty="0" smtClean="0">
                <a:solidFill>
                  <a:srgbClr val="000000"/>
                </a:solidFill>
              </a:rPr>
              <a:t>106.9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2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black">
          <a:xfrm>
            <a:off x="214250" y="1508760"/>
            <a:ext cx="8929750" cy="215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anchor="t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>
              <a:lnSpc>
                <a:spcPts val="2500"/>
              </a:lnSpc>
            </a:pPr>
            <a:endParaRPr lang="en-US" sz="1600" b="1" dirty="0" smtClean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-  With VIN=12V:th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e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PI simulation shows that the max. amount voltage drop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VIN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is 1.68mV, the max. current density 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VIN power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is 9.04mA/mil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; the max. amount voltage drop of  VOUT power is 4.44mV, the max. current density of  VOUT power is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12.26mA/mil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2.</a:t>
            </a:r>
          </a:p>
          <a:p>
            <a:pPr marL="800100" lvl="0" indent="-571500">
              <a:lnSpc>
                <a:spcPts val="2500"/>
              </a:lnSpc>
            </a:pP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	-  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With VIN=76V:the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PI simulation shows that the max. amount voltage drop 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VIN power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is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0.3mV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 the max. current density 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VIN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power is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1.03mA/mil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; the max. amount voltage drop of  VOUT power is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5.82mV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 the max. current density of  VOUT power is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12.32mA/mil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.</a:t>
            </a:r>
            <a:endParaRPr lang="en-US" sz="14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indent="-571500">
              <a:lnSpc>
                <a:spcPts val="2500"/>
              </a:lnSpc>
              <a:buFont typeface="+mj-lt"/>
              <a:buAutoNum type="arabicPeriod" startAt="2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The highest temperature of BD9G341EFJ-E2EVK-101 board can be reached temperature as table below:</a:t>
            </a:r>
          </a:p>
          <a:p>
            <a:pPr marL="800100" lvl="0" indent="-571500">
              <a:lnSpc>
                <a:spcPts val="2500"/>
              </a:lnSpc>
              <a:buFont typeface="+mj-lt"/>
              <a:buAutoNum type="alphaL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77160" y="4351020"/>
          <a:ext cx="5933439" cy="1569722"/>
        </p:xfrm>
        <a:graphic>
          <a:graphicData uri="http://schemas.openxmlformats.org/drawingml/2006/table">
            <a:tbl>
              <a:tblPr/>
              <a:tblGrid>
                <a:gridCol w="1847694"/>
                <a:gridCol w="1053966"/>
                <a:gridCol w="1249145"/>
                <a:gridCol w="1782634"/>
              </a:tblGrid>
              <a:tr h="2936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Board Size: 55x37.47mm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Board Size: 70x70mm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93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VIN=12V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VIN=76V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VIN=76V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327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temperature: 25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49.85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131.81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86.2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7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temperature: 35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59.97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142.47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96.6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327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temperature: 45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70.14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153.1 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106.9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19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347960" cy="4781079"/>
          </a:xfrm>
        </p:spPr>
        <p:txBody>
          <a:bodyPr/>
          <a:lstStyle/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This work considers power simulation and thermal simulation on BD9G341EFJ boards.</a:t>
            </a:r>
          </a:p>
          <a:p>
            <a:pPr lvl="1" indent="-114300">
              <a:lnSpc>
                <a:spcPts val="2500"/>
              </a:lnSpc>
              <a:spcBef>
                <a:spcPts val="300"/>
              </a:spcBef>
            </a:pPr>
            <a:r>
              <a:rPr lang="en-US" sz="1400" b="1" dirty="0" smtClean="0"/>
              <a:t>   Based on board file </a:t>
            </a:r>
            <a:r>
              <a:rPr lang="en-US" sz="1400" b="1" dirty="0" smtClean="0">
                <a:solidFill>
                  <a:srgbClr val="0070C0"/>
                </a:solidFill>
              </a:rPr>
              <a:t>BD9G341EFJ-E2EVK-101_BRD_REV00_2014-10-17_1800.brd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PowerDC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 software is used for simulation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PI simulation considers:</a:t>
            </a:r>
          </a:p>
          <a:p>
            <a:pPr marL="857250" lvl="1" indent="-17145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DC Drop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what the max drop for power rail</a:t>
            </a:r>
          </a:p>
          <a:p>
            <a:pPr marL="914400" lvl="1" indent="-22860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Current Density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the hot spot of current density on PCB</a:t>
            </a:r>
          </a:p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simulation considers: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PCB temperature profile including consideration for conductive,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radiative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, and convective heat transfer </a:t>
            </a:r>
          </a:p>
        </p:txBody>
      </p:sp>
    </p:spTree>
    <p:extLst>
      <p:ext uri="{BB962C8B-B14F-4D97-AF65-F5344CB8AC3E}">
        <p14:creationId xmlns:p14="http://schemas.microsoft.com/office/powerpoint/2010/main" xmlns="" val="1786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20342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BD9G341EFJ Board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1943562"/>
            <a:ext cx="11355814" cy="3956609"/>
          </a:xfrm>
        </p:spPr>
        <p:txBody>
          <a:bodyPr/>
          <a:lstStyle/>
          <a:p>
            <a:r>
              <a:rPr lang="en-US" sz="1400" b="1" dirty="0" smtClean="0"/>
              <a:t>Based on the board file : </a:t>
            </a:r>
            <a:r>
              <a:rPr lang="en-US" sz="1400" b="1" dirty="0" smtClean="0">
                <a:solidFill>
                  <a:srgbClr val="0070C0"/>
                </a:solidFill>
              </a:rPr>
              <a:t>BD9G341EFJ-E2EVK-101_BRD_REV00_2014-10-17_1800.brd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6" y="2245491"/>
            <a:ext cx="5911850" cy="412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420342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BD9G341EFJ Schematic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943562"/>
            <a:ext cx="785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Based on the schematic file : </a:t>
            </a:r>
            <a:r>
              <a:rPr lang="en-US" sz="1400" b="1" dirty="0" smtClean="0">
                <a:solidFill>
                  <a:srgbClr val="0070C0"/>
                </a:solidFill>
              </a:rPr>
              <a:t>BD9G341EFJ-E2EVK-101_SCH_REV00_2014-10-17.pdf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760" y="2251339"/>
            <a:ext cx="10195560" cy="349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94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BD9G341EFJ Board power consumption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19" y="1940398"/>
          <a:ext cx="10744199" cy="4003750"/>
        </p:xfrm>
        <a:graphic>
          <a:graphicData uri="http://schemas.openxmlformats.org/drawingml/2006/table">
            <a:tbl>
              <a:tblPr/>
              <a:tblGrid>
                <a:gridCol w="788878"/>
                <a:gridCol w="394610"/>
                <a:gridCol w="515260"/>
                <a:gridCol w="515260"/>
                <a:gridCol w="515260"/>
                <a:gridCol w="515260"/>
                <a:gridCol w="515260"/>
                <a:gridCol w="673371"/>
                <a:gridCol w="754581"/>
                <a:gridCol w="1466287"/>
                <a:gridCol w="4090172"/>
              </a:tblGrid>
              <a:tr h="634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Device/rail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Source/VRM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refdes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 PCB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netname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Sink/load PCB refdes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 PCB net name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Nominal Voltage(V)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Voltage tolerance (%)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current (A)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input (W)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consumption (W)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518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input via TP1/TP2 connectors (VIN 12-76V)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TP1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U1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1.75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input current  = (Pout + PONH + Psw + Pq + PL)/VIN  = 1.34A with Vin= 12 V. So we choose max input current  = 1.75A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0.253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19.23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 customer’s instruction, Efficiency is 78%.Max input current  = Vout x Iout / Vin x ( 100 / Efficiency )= 0.253A with Vin= 76V. So we choose max input current  = 0.253A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dissipation on BD9G341EFJ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TP1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U1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0.702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RONH  = 0.15 Ohm , Fsw =  200KHz, Icc = 2 mA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0.253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3.825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Pd= Pin –Pout-PL=76*0.253-5*3-0.405=3.825W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dissipation on inductor L1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U1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LX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LX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0.405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RL  = 0.045 Ohm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consumption at load via connector TP3/TP4 (VOUT 5V)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L1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LX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TP3 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VOUT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26" marR="6626" marT="66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1113" y="1931771"/>
            <a:ext cx="5166273" cy="402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609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2F740A-ACE7-CD4A-90CE-5BB47EC667F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165600" y="64928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 Solutions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8547F-BE3A-274F-AEF6-516794FFB7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08551"/>
            <a:ext cx="7437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VIN 12V@1.75A at TOP Layer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472" y="372230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49450" y="3860800"/>
            <a:ext cx="1032741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7245" y="237610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73250" y="2514600"/>
            <a:ext cx="3082606" cy="3912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" y="6048574"/>
            <a:ext cx="862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1.68mV &lt; 240mV (2% tolerance of 12V)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4425" y="1945867"/>
            <a:ext cx="5130161" cy="439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08551"/>
            <a:ext cx="7619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VIN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76V@0.253A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TOP Layer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75117" y="410330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68054" y="4240212"/>
            <a:ext cx="1032741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57245" y="2950002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49450" y="3088502"/>
            <a:ext cx="2739706" cy="3912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" y="6338986"/>
            <a:ext cx="862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0.3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mV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1520mV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(2% tolerance of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76V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857" y="1978830"/>
            <a:ext cx="5320543" cy="415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609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2F740A-ACE7-CD4A-90CE-5BB47EC667F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165600" y="64928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 Solutions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8547F-BE3A-274F-AEF6-516794FFB7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" y="1417177"/>
            <a:ext cx="850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VIN 12V@1.75A at TOP Layer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" y="6185098"/>
            <a:ext cx="1174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9.04mA/mil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0622" y="380961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2370" y="239515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34575" y="3948112"/>
            <a:ext cx="807726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34575" y="2533650"/>
            <a:ext cx="2756118" cy="45473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Microsoft Office PowerPoint</Application>
  <PresentationFormat>Custom</PresentationFormat>
  <Paragraphs>353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2014-10-24T08:37:02Z</dcterms:modified>
</cp:coreProperties>
</file>