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328" r:id="rId3"/>
    <p:sldId id="354" r:id="rId4"/>
    <p:sldId id="360" r:id="rId5"/>
    <p:sldId id="353" r:id="rId6"/>
    <p:sldId id="352" r:id="rId7"/>
    <p:sldId id="355" r:id="rId8"/>
    <p:sldId id="361" r:id="rId9"/>
    <p:sldId id="331" r:id="rId10"/>
    <p:sldId id="332" r:id="rId11"/>
    <p:sldId id="346" r:id="rId12"/>
    <p:sldId id="333" r:id="rId13"/>
    <p:sldId id="334" r:id="rId14"/>
    <p:sldId id="347" r:id="rId15"/>
    <p:sldId id="348" r:id="rId16"/>
    <p:sldId id="349" r:id="rId17"/>
    <p:sldId id="336" r:id="rId18"/>
    <p:sldId id="350" r:id="rId19"/>
    <p:sldId id="351" r:id="rId20"/>
    <p:sldId id="356" r:id="rId21"/>
    <p:sldId id="357" r:id="rId22"/>
    <p:sldId id="3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71" d="100"/>
          <a:sy n="71" d="100"/>
        </p:scale>
        <p:origin x="-5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6_Cyclop-BU90007GWZ-E2EVK-101\Measurement\20140402\BU90007GWZ-E2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6_Cyclop-BU90007GWZ-E2EVK-101\Measurement\20140402\BU90007GWZ-E2EVK-101_Circuit_Quiescent_Current_Measureme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16_Cyclop-BU90007GWZ-E2EVK-101\Measurement\20140402\BU90007GWZ-E2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ICC With P4SMA6.8A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'BU90007GWZ-E2EVK-101(MODE=L)'!$B$1:$AP$1</c:f>
              <c:numCache>
                <c:formatCode>0.00</c:formatCode>
                <c:ptCount val="4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0.73</c:v>
                </c:pt>
                <c:pt idx="6">
                  <c:v>0.74</c:v>
                </c:pt>
                <c:pt idx="7">
                  <c:v>0.75</c:v>
                </c:pt>
                <c:pt idx="8">
                  <c:v>1</c:v>
                </c:pt>
                <c:pt idx="9">
                  <c:v>1.1000000000000001</c:v>
                </c:pt>
                <c:pt idx="10">
                  <c:v>1.2</c:v>
                </c:pt>
                <c:pt idx="11">
                  <c:v>1.25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1.75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2.12</c:v>
                </c:pt>
                <c:pt idx="23">
                  <c:v>2.13</c:v>
                </c:pt>
                <c:pt idx="24">
                  <c:v>2.15</c:v>
                </c:pt>
                <c:pt idx="25">
                  <c:v>2.1749999999999998</c:v>
                </c:pt>
                <c:pt idx="26">
                  <c:v>2.2000000000000002</c:v>
                </c:pt>
                <c:pt idx="27">
                  <c:v>2.25</c:v>
                </c:pt>
                <c:pt idx="28">
                  <c:v>2.5</c:v>
                </c:pt>
                <c:pt idx="29">
                  <c:v>2.75</c:v>
                </c:pt>
                <c:pt idx="30">
                  <c:v>3</c:v>
                </c:pt>
                <c:pt idx="31">
                  <c:v>3.25</c:v>
                </c:pt>
                <c:pt idx="32">
                  <c:v>3.5</c:v>
                </c:pt>
                <c:pt idx="33">
                  <c:v>3.75</c:v>
                </c:pt>
                <c:pt idx="34">
                  <c:v>4</c:v>
                </c:pt>
                <c:pt idx="35">
                  <c:v>4.25</c:v>
                </c:pt>
                <c:pt idx="36">
                  <c:v>4.5</c:v>
                </c:pt>
                <c:pt idx="37">
                  <c:v>4.75</c:v>
                </c:pt>
                <c:pt idx="38">
                  <c:v>5</c:v>
                </c:pt>
                <c:pt idx="39">
                  <c:v>5.25</c:v>
                </c:pt>
                <c:pt idx="40">
                  <c:v>5.5</c:v>
                </c:pt>
              </c:numCache>
            </c:numRef>
          </c:xVal>
          <c:yVal>
            <c:numRef>
              <c:f>'BU90007GWZ-E2EVK-101(MODE=L)'!$B$2:$AP$2</c:f>
              <c:numCache>
                <c:formatCode>#,##0</c:formatCode>
                <c:ptCount val="41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  <c:pt idx="6">
                  <c:v>0.6</c:v>
                </c:pt>
                <c:pt idx="7">
                  <c:v>0.6</c:v>
                </c:pt>
                <c:pt idx="8">
                  <c:v>60</c:v>
                </c:pt>
                <c:pt idx="9">
                  <c:v>130</c:v>
                </c:pt>
                <c:pt idx="10">
                  <c:v>228</c:v>
                </c:pt>
                <c:pt idx="11">
                  <c:v>290</c:v>
                </c:pt>
                <c:pt idx="12">
                  <c:v>346</c:v>
                </c:pt>
                <c:pt idx="13">
                  <c:v>419</c:v>
                </c:pt>
                <c:pt idx="14">
                  <c:v>495</c:v>
                </c:pt>
                <c:pt idx="15">
                  <c:v>560</c:v>
                </c:pt>
                <c:pt idx="16">
                  <c:v>630</c:v>
                </c:pt>
                <c:pt idx="17">
                  <c:v>661</c:v>
                </c:pt>
                <c:pt idx="18">
                  <c:v>697</c:v>
                </c:pt>
                <c:pt idx="19">
                  <c:v>740</c:v>
                </c:pt>
                <c:pt idx="20">
                  <c:v>760</c:v>
                </c:pt>
                <c:pt idx="21">
                  <c:v>767</c:v>
                </c:pt>
                <c:pt idx="22">
                  <c:v>44</c:v>
                </c:pt>
                <c:pt idx="23">
                  <c:v>44</c:v>
                </c:pt>
                <c:pt idx="24">
                  <c:v>44</c:v>
                </c:pt>
                <c:pt idx="25">
                  <c:v>44</c:v>
                </c:pt>
                <c:pt idx="26">
                  <c:v>44</c:v>
                </c:pt>
                <c:pt idx="27">
                  <c:v>44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50</c:v>
                </c:pt>
                <c:pt idx="32">
                  <c:v>52</c:v>
                </c:pt>
                <c:pt idx="33">
                  <c:v>54</c:v>
                </c:pt>
                <c:pt idx="34">
                  <c:v>57</c:v>
                </c:pt>
                <c:pt idx="35">
                  <c:v>60</c:v>
                </c:pt>
                <c:pt idx="36">
                  <c:v>64</c:v>
                </c:pt>
                <c:pt idx="37">
                  <c:v>68</c:v>
                </c:pt>
                <c:pt idx="38">
                  <c:v>75</c:v>
                </c:pt>
                <c:pt idx="39">
                  <c:v>84</c:v>
                </c:pt>
                <c:pt idx="40">
                  <c:v>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85952"/>
        <c:axId val="96486528"/>
      </c:scatterChart>
      <c:valAx>
        <c:axId val="96485952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6486528"/>
        <c:crosses val="autoZero"/>
        <c:crossBetween val="midCat"/>
        <c:majorUnit val="0.5"/>
        <c:minorUnit val="0.1"/>
      </c:valAx>
      <c:valAx>
        <c:axId val="96486528"/>
        <c:scaling>
          <c:orientation val="minMax"/>
          <c:max val="1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6485952"/>
        <c:crosses val="autoZero"/>
        <c:crossBetween val="midCat"/>
        <c:majorUnit val="100"/>
        <c:minorUnit val="1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ICC With P4SMA6.8A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'BU90007GWZ-E2EVK-101(MODE=H)'!$B$1:$AG$1</c:f>
              <c:numCache>
                <c:formatCode>0.00</c:formatCode>
                <c:ptCount val="3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1.8</c:v>
                </c:pt>
                <c:pt idx="9">
                  <c:v>1.9</c:v>
                </c:pt>
                <c:pt idx="10">
                  <c:v>2</c:v>
                </c:pt>
                <c:pt idx="11">
                  <c:v>2.09</c:v>
                </c:pt>
                <c:pt idx="12">
                  <c:v>2.0990000000000002</c:v>
                </c:pt>
                <c:pt idx="13">
                  <c:v>2.1</c:v>
                </c:pt>
                <c:pt idx="14">
                  <c:v>2.2000000000000002</c:v>
                </c:pt>
                <c:pt idx="15">
                  <c:v>2.21</c:v>
                </c:pt>
                <c:pt idx="16">
                  <c:v>2.25</c:v>
                </c:pt>
                <c:pt idx="17">
                  <c:v>2.2999999999999998</c:v>
                </c:pt>
                <c:pt idx="18">
                  <c:v>2.4</c:v>
                </c:pt>
                <c:pt idx="19">
                  <c:v>2.5</c:v>
                </c:pt>
                <c:pt idx="20">
                  <c:v>2.75</c:v>
                </c:pt>
                <c:pt idx="21">
                  <c:v>3</c:v>
                </c:pt>
                <c:pt idx="22">
                  <c:v>3.25</c:v>
                </c:pt>
                <c:pt idx="23">
                  <c:v>3.5</c:v>
                </c:pt>
                <c:pt idx="24">
                  <c:v>3.75</c:v>
                </c:pt>
                <c:pt idx="25">
                  <c:v>4</c:v>
                </c:pt>
                <c:pt idx="26">
                  <c:v>4.25</c:v>
                </c:pt>
                <c:pt idx="27">
                  <c:v>4.5</c:v>
                </c:pt>
                <c:pt idx="28">
                  <c:v>4.75</c:v>
                </c:pt>
                <c:pt idx="29">
                  <c:v>5</c:v>
                </c:pt>
                <c:pt idx="30">
                  <c:v>5.25</c:v>
                </c:pt>
                <c:pt idx="31">
                  <c:v>5.5</c:v>
                </c:pt>
              </c:numCache>
            </c:numRef>
          </c:xVal>
          <c:yVal>
            <c:numRef>
              <c:f>'BU90007GWZ-E2EVK-101(MODE=H)'!$B$3:$AG$3</c:f>
              <c:numCache>
                <c:formatCode>#,##0</c:formatCode>
                <c:ptCount val="32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0.9</c:v>
                </c:pt>
                <c:pt idx="4">
                  <c:v>59</c:v>
                </c:pt>
                <c:pt idx="5">
                  <c:v>287</c:v>
                </c:pt>
                <c:pt idx="6">
                  <c:v>491</c:v>
                </c:pt>
                <c:pt idx="7">
                  <c:v>659</c:v>
                </c:pt>
                <c:pt idx="8">
                  <c:v>700</c:v>
                </c:pt>
                <c:pt idx="9">
                  <c:v>747</c:v>
                </c:pt>
                <c:pt idx="10">
                  <c:v>754</c:v>
                </c:pt>
                <c:pt idx="11">
                  <c:v>786</c:v>
                </c:pt>
                <c:pt idx="12">
                  <c:v>788</c:v>
                </c:pt>
                <c:pt idx="13">
                  <c:v>790</c:v>
                </c:pt>
                <c:pt idx="14">
                  <c:v>4870</c:v>
                </c:pt>
                <c:pt idx="15">
                  <c:v>4870</c:v>
                </c:pt>
                <c:pt idx="16">
                  <c:v>4880</c:v>
                </c:pt>
                <c:pt idx="17">
                  <c:v>4890</c:v>
                </c:pt>
                <c:pt idx="18">
                  <c:v>4960</c:v>
                </c:pt>
                <c:pt idx="19">
                  <c:v>4980</c:v>
                </c:pt>
                <c:pt idx="20">
                  <c:v>5140</c:v>
                </c:pt>
                <c:pt idx="21">
                  <c:v>5310</c:v>
                </c:pt>
                <c:pt idx="22">
                  <c:v>5430</c:v>
                </c:pt>
                <c:pt idx="23">
                  <c:v>5560</c:v>
                </c:pt>
                <c:pt idx="24">
                  <c:v>5710</c:v>
                </c:pt>
                <c:pt idx="25">
                  <c:v>5870</c:v>
                </c:pt>
                <c:pt idx="26">
                  <c:v>6040</c:v>
                </c:pt>
                <c:pt idx="27">
                  <c:v>6220</c:v>
                </c:pt>
                <c:pt idx="28">
                  <c:v>6410</c:v>
                </c:pt>
                <c:pt idx="29">
                  <c:v>6610</c:v>
                </c:pt>
                <c:pt idx="30">
                  <c:v>6840</c:v>
                </c:pt>
                <c:pt idx="31">
                  <c:v>7090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18112"/>
        <c:axId val="51220416"/>
      </c:scatterChart>
      <c:valAx>
        <c:axId val="51218112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1220416"/>
        <c:crosses val="autoZero"/>
        <c:crossBetween val="midCat"/>
        <c:majorUnit val="0.5"/>
        <c:minorUnit val="0.1"/>
      </c:valAx>
      <c:valAx>
        <c:axId val="51220416"/>
        <c:scaling>
          <c:orientation val="minMax"/>
          <c:max val="75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1218112"/>
        <c:crosses val="autoZero"/>
        <c:crossBetween val="midCat"/>
        <c:majorUnit val="500"/>
        <c:minorUnit val="10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Automatic PFM/PWM</c:v>
          </c:tx>
          <c:spPr>
            <a:ln w="28575"/>
          </c:spPr>
          <c:marker>
            <c:symbol val="none"/>
          </c:marker>
          <c:xVal>
            <c:numRef>
              <c:f>'BU90007GWZ-E2EVK-101'!$D$3:$D$30</c:f>
              <c:numCache>
                <c:formatCode>General</c:formatCode>
                <c:ptCount val="2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120</c:v>
                </c:pt>
                <c:pt idx="11">
                  <c:v>125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180</c:v>
                </c:pt>
                <c:pt idx="17">
                  <c:v>200</c:v>
                </c:pt>
                <c:pt idx="18">
                  <c:v>225</c:v>
                </c:pt>
                <c:pt idx="19">
                  <c:v>250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</c:numCache>
            </c:numRef>
          </c:xVal>
          <c:yVal>
            <c:numRef>
              <c:f>'BU90007GWZ-E2EVK-101'!$G$3:$G$30</c:f>
              <c:numCache>
                <c:formatCode>General</c:formatCode>
                <c:ptCount val="28"/>
                <c:pt idx="0">
                  <c:v>0</c:v>
                </c:pt>
                <c:pt idx="1">
                  <c:v>74.599999999999994</c:v>
                </c:pt>
                <c:pt idx="2">
                  <c:v>78</c:v>
                </c:pt>
                <c:pt idx="3">
                  <c:v>80</c:v>
                </c:pt>
                <c:pt idx="4">
                  <c:v>80.599999999999994</c:v>
                </c:pt>
                <c:pt idx="5">
                  <c:v>81.3</c:v>
                </c:pt>
                <c:pt idx="6">
                  <c:v>81.8</c:v>
                </c:pt>
                <c:pt idx="7">
                  <c:v>82</c:v>
                </c:pt>
                <c:pt idx="8">
                  <c:v>82.2</c:v>
                </c:pt>
                <c:pt idx="9">
                  <c:v>82.4</c:v>
                </c:pt>
                <c:pt idx="10">
                  <c:v>82.3</c:v>
                </c:pt>
                <c:pt idx="11">
                  <c:v>82.3</c:v>
                </c:pt>
                <c:pt idx="12">
                  <c:v>82.3</c:v>
                </c:pt>
                <c:pt idx="13">
                  <c:v>79.7</c:v>
                </c:pt>
                <c:pt idx="14">
                  <c:v>79.099999999999994</c:v>
                </c:pt>
                <c:pt idx="15">
                  <c:v>79.8</c:v>
                </c:pt>
                <c:pt idx="16">
                  <c:v>80.7</c:v>
                </c:pt>
                <c:pt idx="17">
                  <c:v>81.099999999999994</c:v>
                </c:pt>
                <c:pt idx="18">
                  <c:v>81.8</c:v>
                </c:pt>
                <c:pt idx="19">
                  <c:v>82.1</c:v>
                </c:pt>
                <c:pt idx="20">
                  <c:v>82.5</c:v>
                </c:pt>
                <c:pt idx="21">
                  <c:v>81.900000000000006</c:v>
                </c:pt>
                <c:pt idx="22">
                  <c:v>81</c:v>
                </c:pt>
                <c:pt idx="23">
                  <c:v>79.900000000000006</c:v>
                </c:pt>
                <c:pt idx="24">
                  <c:v>78.400000000000006</c:v>
                </c:pt>
                <c:pt idx="25">
                  <c:v>77</c:v>
                </c:pt>
                <c:pt idx="26">
                  <c:v>75.3</c:v>
                </c:pt>
                <c:pt idx="27">
                  <c:v>73.599999999999994</c:v>
                </c:pt>
              </c:numCache>
            </c:numRef>
          </c:yVal>
          <c:smooth val="1"/>
        </c:ser>
        <c:ser>
          <c:idx val="0"/>
          <c:order val="1"/>
          <c:tx>
            <c:v>Forced PWM Mode</c:v>
          </c:tx>
          <c:spPr>
            <a:ln w="28575"/>
          </c:spPr>
          <c:marker>
            <c:symbol val="none"/>
          </c:marker>
          <c:xVal>
            <c:numRef>
              <c:f>'BU90007GWZ-E2EVK-101'!$D$34:$D$49</c:f>
              <c:numCache>
                <c:formatCode>General</c:formatCode>
                <c:ptCount val="1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  <c:pt idx="7">
                  <c:v>200</c:v>
                </c:pt>
                <c:pt idx="8">
                  <c:v>300</c:v>
                </c:pt>
                <c:pt idx="9">
                  <c:v>400</c:v>
                </c:pt>
                <c:pt idx="10">
                  <c:v>500</c:v>
                </c:pt>
                <c:pt idx="11">
                  <c:v>600</c:v>
                </c:pt>
                <c:pt idx="12">
                  <c:v>700</c:v>
                </c:pt>
                <c:pt idx="13">
                  <c:v>800</c:v>
                </c:pt>
                <c:pt idx="14">
                  <c:v>900</c:v>
                </c:pt>
                <c:pt idx="15">
                  <c:v>1000</c:v>
                </c:pt>
              </c:numCache>
            </c:numRef>
          </c:xVal>
          <c:yVal>
            <c:numRef>
              <c:f>'BU90007GWZ-E2EVK-101'!$G$34:$G$49</c:f>
              <c:numCache>
                <c:formatCode>General</c:formatCode>
                <c:ptCount val="16"/>
                <c:pt idx="0">
                  <c:v>0</c:v>
                </c:pt>
                <c:pt idx="1">
                  <c:v>26.9</c:v>
                </c:pt>
                <c:pt idx="2">
                  <c:v>42.2</c:v>
                </c:pt>
                <c:pt idx="3">
                  <c:v>59</c:v>
                </c:pt>
                <c:pt idx="4">
                  <c:v>67.5</c:v>
                </c:pt>
                <c:pt idx="5">
                  <c:v>72.099999999999994</c:v>
                </c:pt>
                <c:pt idx="6">
                  <c:v>75.400000000000006</c:v>
                </c:pt>
                <c:pt idx="7">
                  <c:v>81.3</c:v>
                </c:pt>
                <c:pt idx="8">
                  <c:v>82.5</c:v>
                </c:pt>
                <c:pt idx="9">
                  <c:v>81.900000000000006</c:v>
                </c:pt>
                <c:pt idx="10">
                  <c:v>81</c:v>
                </c:pt>
                <c:pt idx="11">
                  <c:v>79.900000000000006</c:v>
                </c:pt>
                <c:pt idx="12">
                  <c:v>78.400000000000006</c:v>
                </c:pt>
                <c:pt idx="13">
                  <c:v>77</c:v>
                </c:pt>
                <c:pt idx="14">
                  <c:v>75.3</c:v>
                </c:pt>
                <c:pt idx="15">
                  <c:v>73.599999999999994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23872"/>
        <c:axId val="83907648"/>
      </c:scatterChart>
      <c:valAx>
        <c:axId val="51223872"/>
        <c:scaling>
          <c:orientation val="minMax"/>
          <c:max val="1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400"/>
                  <a:t>OUT</a:t>
                </a:r>
                <a:r>
                  <a:rPr lang="en-US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83907648"/>
        <c:crosses val="autoZero"/>
        <c:crossBetween val="midCat"/>
        <c:majorUnit val="100"/>
        <c:minorUnit val="10"/>
      </c:valAx>
      <c:valAx>
        <c:axId val="83907648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1223872"/>
        <c:crosses val="autoZero"/>
        <c:crossBetween val="midCat"/>
        <c:majorUnit val="10"/>
        <c:minorUnit val="2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46357607665905665"/>
          <c:y val="0.34976968503937006"/>
          <c:w val="0.26052004224324027"/>
          <c:h val="0.12732764654418197"/>
        </c:manualLayout>
      </c:layout>
      <c:overlay val="1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234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BU90007GWZ-E2EVK-101 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April </a:t>
            </a:r>
            <a:r>
              <a:rPr lang="en-US" sz="2400" b="1" i="1" dirty="0" smtClean="0"/>
              <a:t>2nd</a:t>
            </a:r>
            <a:r>
              <a:rPr lang="en-US" sz="2400" b="1" i="1" dirty="0" smtClean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Automatic PFM/PWM 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104705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69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Measurement (cont.)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Forced PWM </a:t>
            </a:r>
            <a:r>
              <a:rPr lang="en-US" sz="2000" b="1" dirty="0" smtClean="0"/>
              <a:t>Mode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17229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</a:t>
            </a:r>
            <a:r>
              <a:rPr lang="en-US" sz="2000" dirty="0" smtClean="0"/>
              <a:t>1.25V</a:t>
            </a:r>
            <a:endParaRPr lang="en-US" sz="200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323880"/>
              </p:ext>
            </p:extLst>
          </p:nvPr>
        </p:nvGraphicFramePr>
        <p:xfrm>
          <a:off x="3794760" y="2194560"/>
          <a:ext cx="772668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 smtClean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6733" y="3165146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6733" y="4099825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6" y="3238159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4095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1A, </a:t>
            </a:r>
            <a:r>
              <a:rPr lang="en-US" sz="2400" b="1" dirty="0" smtClean="0">
                <a:sym typeface="Wingdings" panose="05000000000000000000" pitchFamily="2" charset="2"/>
              </a:rPr>
              <a:t>Forced </a:t>
            </a:r>
            <a:r>
              <a:rPr lang="en-US" sz="2400" b="1" dirty="0" smtClean="0">
                <a:sym typeface="Wingdings" panose="05000000000000000000" pitchFamily="2" charset="2"/>
              </a:rPr>
              <a:t>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5493" y="3173844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5493" y="4861070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</a:t>
            </a:r>
            <a:r>
              <a:rPr lang="en-US" b="1" dirty="0" smtClean="0">
                <a:solidFill>
                  <a:schemeClr val="bg1"/>
                </a:solidFill>
              </a:rPr>
              <a:t>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3882" y="3130302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3882" y="4853212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/>
              <a:t>Automatic PFM/PWM Mode</a:t>
            </a:r>
            <a:r>
              <a:rPr lang="en-US" sz="2400" dirty="0" smtClean="0"/>
              <a:t> and </a:t>
            </a:r>
            <a:r>
              <a:rPr lang="en-US" sz="2400" b="1" dirty="0" smtClean="0">
                <a:sym typeface="Wingdings" panose="05000000000000000000" pitchFamily="2" charset="2"/>
              </a:rPr>
              <a:t>Forced PFM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3" cy="381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72635" y="377566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2635" y="500132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9580" y="3761363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580" y="5090815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649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1011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053493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247140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/>
              <a:t>Automatic PFM/PWM </a:t>
            </a:r>
            <a:r>
              <a:rPr lang="en-US" sz="2400" dirty="0" smtClean="0"/>
              <a:t>and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3" y="284675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1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on </a:t>
            </a:r>
            <a:r>
              <a:rPr lang="en-US" sz="2000" dirty="0"/>
              <a:t>the DC </a:t>
            </a:r>
            <a:r>
              <a:rPr lang="en-US" sz="2000" dirty="0" smtClean="0"/>
              <a:t>Supply. Set </a:t>
            </a:r>
            <a:r>
              <a:rPr lang="en-US" sz="2000" dirty="0"/>
              <a:t>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from </a:t>
            </a:r>
            <a:r>
              <a:rPr lang="en-US" sz="2000" dirty="0" smtClean="0"/>
              <a:t>2.3V </a:t>
            </a:r>
            <a:r>
              <a:rPr lang="en-US" sz="2000" dirty="0"/>
              <a:t>to </a:t>
            </a:r>
            <a:r>
              <a:rPr lang="en-US" sz="2000" dirty="0" smtClean="0"/>
              <a:t>5.5V. Turn off </a:t>
            </a:r>
            <a:r>
              <a:rPr lang="en-US" sz="2000" dirty="0"/>
              <a:t>the DC </a:t>
            </a:r>
            <a:r>
              <a:rPr lang="en-US" sz="2000" dirty="0" smtClean="0"/>
              <a:t>Supply. </a:t>
            </a:r>
            <a:r>
              <a:rPr lang="en-US" sz="2000" dirty="0"/>
              <a:t>Connect </a:t>
            </a:r>
            <a:r>
              <a:rPr lang="en-US" sz="2000" dirty="0" smtClean="0"/>
              <a:t>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 position of J2 header(Pin2 connect to Pin3) to select the IC operation mode is Automatic </a:t>
            </a:r>
            <a:r>
              <a:rPr lang="en-US" sz="2000" dirty="0" smtClean="0"/>
              <a:t>PFM/PWM mode.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on Electronic Load, set input of Electronic Load  to 1A 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=2.3V </a:t>
            </a:r>
            <a:r>
              <a:rPr lang="en-US" sz="2000" dirty="0"/>
              <a:t>to 5.5V,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=1.247V </a:t>
            </a:r>
            <a:endParaRPr lang="en-US" sz="2000" dirty="0" smtClean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accuracy is -2%/+3% (-</a:t>
            </a:r>
            <a:r>
              <a:rPr lang="en-US" sz="2000" dirty="0" smtClean="0"/>
              <a:t>0.025V</a:t>
            </a:r>
            <a:r>
              <a:rPr lang="en-US" sz="2000" dirty="0"/>
              <a:t>/+</a:t>
            </a:r>
            <a:r>
              <a:rPr lang="en-US" sz="2000" dirty="0" smtClean="0"/>
              <a:t>0.0375V</a:t>
            </a:r>
            <a:r>
              <a:rPr lang="en-US" sz="2000" dirty="0" smtClean="0"/>
              <a:t>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2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 Set output of the DC Supply in range from </a:t>
            </a:r>
            <a:r>
              <a:rPr lang="en-US" sz="2000" dirty="0" smtClean="0"/>
              <a:t>2.3V </a:t>
            </a:r>
            <a:r>
              <a:rPr lang="en-US" sz="2000" dirty="0"/>
              <a:t>to 5.5V. Turn off the DC Supply. Connect DC Supply to: [+]V</a:t>
            </a:r>
            <a:r>
              <a:rPr lang="en-US" sz="2000" baseline="-25000" dirty="0"/>
              <a:t>IN</a:t>
            </a:r>
            <a:r>
              <a:rPr lang="en-US" sz="2000" dirty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 position of J2 header(Pin2 connect to </a:t>
            </a:r>
            <a:r>
              <a:rPr lang="en-US" sz="2000" dirty="0" smtClean="0"/>
              <a:t>Pin1) </a:t>
            </a:r>
            <a:r>
              <a:rPr lang="en-US" sz="2000" dirty="0"/>
              <a:t>to select the IC operation mode is Forced </a:t>
            </a:r>
            <a:r>
              <a:rPr lang="en-US" sz="2000" dirty="0" smtClean="0"/>
              <a:t>PWM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Connect Electronic Load to: [+]V</a:t>
            </a:r>
            <a:r>
              <a:rPr lang="en-US" sz="2000" baseline="-25000" dirty="0"/>
              <a:t>OUT</a:t>
            </a:r>
            <a:r>
              <a:rPr lang="en-US" sz="2000" dirty="0"/>
              <a:t>(TP3) and [-]GND(TP4). Power on Electronic Load, set input of Electronic Load  to </a:t>
            </a:r>
            <a:r>
              <a:rPr lang="en-US" sz="2000" dirty="0" smtClean="0"/>
              <a:t>1A </a:t>
            </a:r>
            <a:r>
              <a:rPr lang="en-US" sz="2000" dirty="0"/>
              <a:t>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load.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=2.3V </a:t>
            </a:r>
            <a:r>
              <a:rPr lang="en-US" sz="2000" dirty="0"/>
              <a:t>to 5.5V,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=1.247V</a:t>
            </a:r>
            <a:endParaRPr lang="en-US" sz="2000" dirty="0" smtClean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</a:t>
            </a:r>
            <a:r>
              <a:rPr lang="en-US" sz="2000" dirty="0" smtClean="0"/>
              <a:t>accuracy </a:t>
            </a:r>
            <a:r>
              <a:rPr lang="en-US" sz="2000" dirty="0"/>
              <a:t>is ±2% (±</a:t>
            </a:r>
            <a:r>
              <a:rPr lang="en-US" sz="2000" dirty="0" smtClean="0"/>
              <a:t>0.025V</a:t>
            </a:r>
            <a:r>
              <a:rPr lang="en-US" sz="2000" dirty="0" smtClean="0"/>
              <a:t>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Test </a:t>
            </a:r>
            <a:r>
              <a:rPr lang="en-US" sz="2000" dirty="0" smtClean="0"/>
              <a:t>passed.</a:t>
            </a:r>
          </a:p>
        </p:txBody>
      </p:sp>
    </p:spTree>
    <p:extLst>
      <p:ext uri="{BB962C8B-B14F-4D97-AF65-F5344CB8AC3E}">
        <p14:creationId xmlns:p14="http://schemas.microsoft.com/office/powerpoint/2010/main" val="2579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3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</a:t>
            </a:r>
            <a:r>
              <a:rPr lang="en-US" sz="2000" dirty="0" smtClean="0"/>
              <a:t>0.25V/1A </a:t>
            </a:r>
            <a:r>
              <a:rPr lang="en-US" sz="2000" dirty="0" smtClean="0"/>
              <a:t>(in Automatic PFM/PWM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Test </a:t>
            </a:r>
            <a:r>
              <a:rPr lang="en-US" sz="2000" dirty="0" smtClean="0">
                <a:solidFill>
                  <a:srgbClr val="FF0000"/>
                </a:solidFill>
              </a:rPr>
              <a:t>failed.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3352" y="2793206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3352" y="409396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72149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4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</a:t>
            </a:r>
            <a:r>
              <a:rPr lang="en-US" sz="2000" dirty="0" smtClean="0"/>
              <a:t>0.25V/1A </a:t>
            </a:r>
            <a:r>
              <a:rPr lang="en-US" sz="2000" dirty="0" smtClean="0"/>
              <a:t>(in Forced PWM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Test failed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52" y="2793206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500mA/Div</a:t>
            </a:r>
            <a:r>
              <a:rPr lang="en-US" b="1" dirty="0" smtClean="0">
                <a:solidFill>
                  <a:schemeClr val="bg1"/>
                </a:solidFill>
              </a:rPr>
              <a:t>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3352" y="409396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5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=100mA</a:t>
            </a:r>
            <a:r>
              <a:rPr lang="en-US" sz="2000" dirty="0"/>
              <a:t>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=1.25V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6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=1A</a:t>
            </a:r>
            <a:r>
              <a:rPr lang="en-US" sz="2000" dirty="0"/>
              <a:t>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=1.247V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81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3" cy="3810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IN_PEAK</a:t>
            </a:r>
            <a:r>
              <a:rPr lang="en-US" sz="2000" dirty="0" smtClean="0"/>
              <a:t>= </a:t>
            </a:r>
            <a:r>
              <a:rPr lang="en-US" sz="2000" dirty="0" smtClean="0"/>
              <a:t>14.3A</a:t>
            </a:r>
            <a:endParaRPr lang="en-US" sz="2000" dirty="0" smtClean="0"/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peak transient voltage (in both </a:t>
            </a:r>
            <a:r>
              <a:rPr lang="en-US" sz="2000" dirty="0" smtClean="0"/>
              <a:t>modes) is 7.76V &gt;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</a:t>
            </a:r>
            <a:r>
              <a:rPr lang="en-US" sz="2000" dirty="0" smtClean="0"/>
              <a:t>Maximum Rating (7V)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testing time.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1666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6662" y="437577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3A/Div.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Custom</PresentationFormat>
  <Paragraphs>223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2014-04-02T09:56:46Z</dcterms:modified>
</cp:coreProperties>
</file>