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8"/>
  </p:notesMasterIdLst>
  <p:handoutMasterIdLst>
    <p:handoutMasterId r:id="rId9"/>
  </p:handoutMasterIdLst>
  <p:sldIdLst>
    <p:sldId id="256" r:id="rId2"/>
    <p:sldId id="261" r:id="rId3"/>
    <p:sldId id="262" r:id="rId4"/>
    <p:sldId id="263" r:id="rId5"/>
    <p:sldId id="264" r:id="rId6"/>
    <p:sldId id="258" r:id="rId7"/>
  </p:sldIdLst>
  <p:sldSz cx="9144000" cy="5143500" type="screen16x9"/>
  <p:notesSz cx="6735763" cy="9866313"/>
  <p:defaultTextStyle>
    <a:defPPr>
      <a:defRPr lang="ja-JP"/>
    </a:defPPr>
    <a:lvl1pPr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3026">
          <p15:clr>
            <a:srgbClr val="A4A3A4"/>
          </p15:clr>
        </p15:guide>
        <p15:guide id="2" orient="horz" pos="1166">
          <p15:clr>
            <a:srgbClr val="A4A3A4"/>
          </p15:clr>
        </p15:guide>
        <p15:guide id="3" pos="2835">
          <p15:clr>
            <a:srgbClr val="A4A3A4"/>
          </p15:clr>
        </p15:guide>
        <p15:guide id="4" pos="5489">
          <p15:clr>
            <a:srgbClr val="A4A3A4"/>
          </p15:clr>
        </p15:guide>
        <p15:guide id="5" pos="204">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0013"/>
    <a:srgbClr val="444F58"/>
    <a:srgbClr val="272727"/>
    <a:srgbClr val="E1E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82" autoAdjust="0"/>
    <p:restoredTop sz="95109" autoAdjust="0"/>
  </p:normalViewPr>
  <p:slideViewPr>
    <p:cSldViewPr snapToObjects="1">
      <p:cViewPr varScale="1">
        <p:scale>
          <a:sx n="143" d="100"/>
          <a:sy n="143" d="100"/>
        </p:scale>
        <p:origin x="306" y="126"/>
      </p:cViewPr>
      <p:guideLst>
        <p:guide orient="horz" pos="3026"/>
        <p:guide orient="horz" pos="1166"/>
        <p:guide pos="2835"/>
        <p:guide pos="5489"/>
        <p:guide pos="204"/>
      </p:guideLst>
    </p:cSldViewPr>
  </p:slideViewPr>
  <p:outlineViewPr>
    <p:cViewPr>
      <p:scale>
        <a:sx n="100" d="100"/>
        <a:sy n="100" d="100"/>
      </p:scale>
      <p:origin x="0" y="0"/>
    </p:cViewPr>
  </p:outlineViewPr>
  <p:notesTextViewPr>
    <p:cViewPr>
      <p:scale>
        <a:sx n="100" d="100"/>
        <a:sy n="100" d="100"/>
      </p:scale>
      <p:origin x="0" y="0"/>
    </p:cViewPr>
  </p:notesTextViewPr>
  <p:notesViewPr>
    <p:cSldViewPr snapToGrid="0" snapToObjects="1">
      <p:cViewPr varScale="1">
        <p:scale>
          <a:sx n="76" d="100"/>
          <a:sy n="76" d="100"/>
        </p:scale>
        <p:origin x="-2178" y="-90"/>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2919413" cy="4937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2"/>
            <a:ext cx="2919412" cy="493712"/>
          </a:xfrm>
          <a:prstGeom prst="rect">
            <a:avLst/>
          </a:prstGeom>
        </p:spPr>
        <p:txBody>
          <a:bodyPr vert="horz" lIns="91440" tIns="45720" rIns="91440" bIns="45720" rtlCol="0"/>
          <a:lstStyle>
            <a:lvl1pPr algn="r">
              <a:defRPr sz="1200"/>
            </a:lvl1pPr>
          </a:lstStyle>
          <a:p>
            <a:fld id="{15A60926-4513-4E89-95F9-07A3B6FB9AD0}" type="datetimeFigureOut">
              <a:rPr kumimoji="1" lang="ja-JP" altLang="en-US" smtClean="0"/>
              <a:pPr/>
              <a:t>2016/8/5</a:t>
            </a:fld>
            <a:endParaRPr kumimoji="1" lang="ja-JP" altLang="en-US"/>
          </a:p>
        </p:txBody>
      </p:sp>
      <p:sp>
        <p:nvSpPr>
          <p:cNvPr id="4" name="フッター プレースホルダー 3"/>
          <p:cNvSpPr>
            <a:spLocks noGrp="1"/>
          </p:cNvSpPr>
          <p:nvPr>
            <p:ph type="ftr" sz="quarter" idx="2"/>
          </p:nvPr>
        </p:nvSpPr>
        <p:spPr>
          <a:xfrm>
            <a:off x="1" y="9371014"/>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4"/>
            <a:ext cx="2919412" cy="493712"/>
          </a:xfrm>
          <a:prstGeom prst="rect">
            <a:avLst/>
          </a:prstGeom>
        </p:spPr>
        <p:txBody>
          <a:bodyPr vert="horz" lIns="91440" tIns="45720" rIns="91440" bIns="45720" rtlCol="0" anchor="b"/>
          <a:lstStyle>
            <a:lvl1pPr algn="r">
              <a:defRPr sz="1200"/>
            </a:lvl1pPr>
          </a:lstStyle>
          <a:p>
            <a:fld id="{6C486E6F-929B-4442-9698-9FDC078C6C83}" type="slidenum">
              <a:rPr kumimoji="1" lang="ja-JP" altLang="en-US" smtClean="0"/>
              <a:pPr/>
              <a:t>‹#›</a:t>
            </a:fld>
            <a:endParaRPr kumimoji="1" lang="ja-JP" altLang="en-US"/>
          </a:p>
        </p:txBody>
      </p:sp>
    </p:spTree>
    <p:extLst>
      <p:ext uri="{BB962C8B-B14F-4D97-AF65-F5344CB8AC3E}">
        <p14:creationId xmlns:p14="http://schemas.microsoft.com/office/powerpoint/2010/main" val="2092622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2"/>
            <a:ext cx="2919413" cy="493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ltLang="ja-JP"/>
          </a:p>
        </p:txBody>
      </p:sp>
      <p:sp>
        <p:nvSpPr>
          <p:cNvPr id="10243" name="Rectangle 3"/>
          <p:cNvSpPr>
            <a:spLocks noGrp="1" noChangeArrowheads="1"/>
          </p:cNvSpPr>
          <p:nvPr>
            <p:ph type="dt" idx="1"/>
          </p:nvPr>
        </p:nvSpPr>
        <p:spPr bwMode="auto">
          <a:xfrm>
            <a:off x="3816351" y="2"/>
            <a:ext cx="2919413" cy="493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Rot="1" noChangeAspect="1" noChangeArrowheads="1" noTextEdit="1"/>
          </p:cNvSpPr>
          <p:nvPr>
            <p:ph type="sldImg" idx="2"/>
          </p:nvPr>
        </p:nvSpPr>
        <p:spPr bwMode="auto">
          <a:xfrm>
            <a:off x="77788" y="739775"/>
            <a:ext cx="658018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898525" y="4686300"/>
            <a:ext cx="4938713" cy="4440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p:cNvSpPr>
            <a:spLocks noGrp="1" noChangeArrowheads="1"/>
          </p:cNvSpPr>
          <p:nvPr>
            <p:ph type="ftr" sz="quarter" idx="4"/>
          </p:nvPr>
        </p:nvSpPr>
        <p:spPr bwMode="auto">
          <a:xfrm>
            <a:off x="1" y="9372602"/>
            <a:ext cx="2919413" cy="4937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ltLang="ja-JP"/>
          </a:p>
        </p:txBody>
      </p:sp>
      <p:sp>
        <p:nvSpPr>
          <p:cNvPr id="10247" name="Rectangle 7"/>
          <p:cNvSpPr>
            <a:spLocks noGrp="1" noChangeArrowheads="1"/>
          </p:cNvSpPr>
          <p:nvPr>
            <p:ph type="sldNum" sz="quarter" idx="5"/>
          </p:nvPr>
        </p:nvSpPr>
        <p:spPr bwMode="auto">
          <a:xfrm>
            <a:off x="3816351" y="9372602"/>
            <a:ext cx="2919413" cy="4937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CEACEB6F-BDF0-4BFE-B593-680678E763A4}" type="slidenum">
              <a:rPr lang="en-US" altLang="ja-JP"/>
              <a:pPr>
                <a:defRPr/>
              </a:pPr>
              <a:t>‹#›</a:t>
            </a:fld>
            <a:endParaRPr lang="en-US" altLang="ja-JP"/>
          </a:p>
        </p:txBody>
      </p:sp>
    </p:spTree>
    <p:extLst>
      <p:ext uri="{BB962C8B-B14F-4D97-AF65-F5344CB8AC3E}">
        <p14:creationId xmlns:p14="http://schemas.microsoft.com/office/powerpoint/2010/main" val="684991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itchFamily="34" charset="0"/>
                <a:ea typeface="ＭＳ Ｐゴシック" pitchFamily="50" charset="-128"/>
              </a:defRPr>
            </a:lvl1pPr>
            <a:lvl2pPr marL="742950" indent="-285750" eaLnBrk="0" hangingPunct="0">
              <a:spcBef>
                <a:spcPct val="30000"/>
              </a:spcBef>
              <a:defRPr kumimoji="1" sz="1200">
                <a:solidFill>
                  <a:schemeClr val="tx1"/>
                </a:solidFill>
                <a:latin typeface="Arial" pitchFamily="34" charset="0"/>
                <a:ea typeface="ＭＳ Ｐゴシック" pitchFamily="50" charset="-128"/>
              </a:defRPr>
            </a:lvl2pPr>
            <a:lvl3pPr marL="1143000" indent="-228600" eaLnBrk="0" hangingPunct="0">
              <a:spcBef>
                <a:spcPct val="30000"/>
              </a:spcBef>
              <a:defRPr kumimoji="1" sz="1200">
                <a:solidFill>
                  <a:schemeClr val="tx1"/>
                </a:solidFill>
                <a:latin typeface="Arial" pitchFamily="34" charset="0"/>
                <a:ea typeface="ＭＳ Ｐゴシック" pitchFamily="50" charset="-128"/>
              </a:defRPr>
            </a:lvl3pPr>
            <a:lvl4pPr marL="1600200" indent="-228600" eaLnBrk="0" hangingPunct="0">
              <a:spcBef>
                <a:spcPct val="30000"/>
              </a:spcBef>
              <a:defRPr kumimoji="1" sz="1200">
                <a:solidFill>
                  <a:schemeClr val="tx1"/>
                </a:solidFill>
                <a:latin typeface="Arial" pitchFamily="34" charset="0"/>
                <a:ea typeface="ＭＳ Ｐゴシック" pitchFamily="50" charset="-128"/>
              </a:defRPr>
            </a:lvl4pPr>
            <a:lvl5pPr marL="2057400" indent="-228600" eaLnBrk="0" hangingPunct="0">
              <a:spcBef>
                <a:spcPct val="30000"/>
              </a:spcBef>
              <a:defRPr kumimoji="1" sz="1200">
                <a:solidFill>
                  <a:schemeClr val="tx1"/>
                </a:solidFill>
                <a:latin typeface="Arial" pitchFamily="34" charset="0"/>
                <a:ea typeface="ＭＳ Ｐゴシック" pitchFamily="50"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9pPr>
          </a:lstStyle>
          <a:p>
            <a:pPr eaLnBrk="1" hangingPunct="1">
              <a:spcBef>
                <a:spcPct val="0"/>
              </a:spcBef>
            </a:pPr>
            <a:fld id="{D4F49486-2296-4885-820A-FEFC3086BF43}" type="slidenum">
              <a:rPr lang="en-US" altLang="ja-JP" smtClean="0"/>
              <a:pPr eaLnBrk="1" hangingPunct="1">
                <a:spcBef>
                  <a:spcPct val="0"/>
                </a:spcBef>
              </a:pPr>
              <a:t>0</a:t>
            </a:fld>
            <a:endParaRPr lang="en-US" altLang="ja-JP"/>
          </a:p>
        </p:txBody>
      </p:sp>
      <p:sp>
        <p:nvSpPr>
          <p:cNvPr id="17411" name="Rectangle 2"/>
          <p:cNvSpPr>
            <a:spLocks noGrp="1" noRot="1" noChangeAspect="1" noChangeArrowheads="1" noTextEdit="1"/>
          </p:cNvSpPr>
          <p:nvPr>
            <p:ph type="sldImg"/>
          </p:nvPr>
        </p:nvSpPr>
        <p:spPr>
          <a:xfrm>
            <a:off x="77788" y="739775"/>
            <a:ext cx="6580187" cy="37020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a:latin typeface="Arial" pitchFamily="34" charset="0"/>
              <a:ea typeface="ＭＳ Ｐゴシック" pitchFamily="50" charset="-128"/>
            </a:endParaRPr>
          </a:p>
        </p:txBody>
      </p:sp>
    </p:spTree>
    <p:extLst>
      <p:ext uri="{BB962C8B-B14F-4D97-AF65-F5344CB8AC3E}">
        <p14:creationId xmlns:p14="http://schemas.microsoft.com/office/powerpoint/2010/main" val="425595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図形グループ 9"/>
          <p:cNvGrpSpPr/>
          <p:nvPr userDrawn="1"/>
        </p:nvGrpSpPr>
        <p:grpSpPr>
          <a:xfrm>
            <a:off x="8549725" y="0"/>
            <a:ext cx="597600" cy="4769980"/>
            <a:chOff x="8549725" y="1704013"/>
            <a:chExt cx="597600" cy="4769980"/>
          </a:xfrm>
        </p:grpSpPr>
        <p:cxnSp>
          <p:nvCxnSpPr>
            <p:cNvPr id="11" name="直線コネクタ 10"/>
            <p:cNvCxnSpPr/>
            <p:nvPr userDrawn="1"/>
          </p:nvCxnSpPr>
          <p:spPr>
            <a:xfrm>
              <a:off x="8560800" y="1704013"/>
              <a:ext cx="0" cy="4769980"/>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userDrawn="1"/>
          </p:nvCxnSpPr>
          <p:spPr>
            <a:xfrm>
              <a:off x="8549725" y="6473993"/>
              <a:ext cx="597600" cy="0"/>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grpSp>
      <p:grpSp>
        <p:nvGrpSpPr>
          <p:cNvPr id="13" name="図形グループ 12"/>
          <p:cNvGrpSpPr/>
          <p:nvPr userDrawn="1"/>
        </p:nvGrpSpPr>
        <p:grpSpPr>
          <a:xfrm>
            <a:off x="539552" y="4317275"/>
            <a:ext cx="8604448" cy="836712"/>
            <a:chOff x="539552" y="6021288"/>
            <a:chExt cx="8604448" cy="836712"/>
          </a:xfrm>
        </p:grpSpPr>
        <p:sp useBgFill="1">
          <p:nvSpPr>
            <p:cNvPr id="14" name="Line 9"/>
            <p:cNvSpPr>
              <a:spLocks noChangeShapeType="1"/>
            </p:cNvSpPr>
            <p:nvPr userDrawn="1"/>
          </p:nvSpPr>
          <p:spPr bwMode="auto">
            <a:xfrm>
              <a:off x="539552" y="6026400"/>
              <a:ext cx="8604448"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useBgFill="1">
          <p:nvSpPr>
            <p:cNvPr id="15" name="Line 9"/>
            <p:cNvSpPr>
              <a:spLocks noChangeShapeType="1"/>
            </p:cNvSpPr>
            <p:nvPr userDrawn="1"/>
          </p:nvSpPr>
          <p:spPr bwMode="auto">
            <a:xfrm rot="5400000">
              <a:off x="126000" y="6439644"/>
              <a:ext cx="836712"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grpSp>
      <p:sp>
        <p:nvSpPr>
          <p:cNvPr id="16" name="Rectangle 2"/>
          <p:cNvSpPr>
            <a:spLocks noGrp="1" noChangeArrowheads="1"/>
          </p:cNvSpPr>
          <p:nvPr>
            <p:ph type="ctrTitle" hasCustomPrompt="1"/>
          </p:nvPr>
        </p:nvSpPr>
        <p:spPr>
          <a:xfrm>
            <a:off x="539552" y="1995686"/>
            <a:ext cx="7589235" cy="864096"/>
          </a:xfrm>
        </p:spPr>
        <p:txBody>
          <a:bodyPr/>
          <a:lstStyle>
            <a:lvl1pPr>
              <a:defRPr sz="3600">
                <a:solidFill>
                  <a:schemeClr val="tx2"/>
                </a:solidFill>
              </a:defRPr>
            </a:lvl1pPr>
          </a:lstStyle>
          <a:p>
            <a:r>
              <a:rPr lang="en-US" altLang="ja-JP" dirty="0"/>
              <a:t>Click to add title</a:t>
            </a:r>
          </a:p>
        </p:txBody>
      </p:sp>
      <p:sp>
        <p:nvSpPr>
          <p:cNvPr id="17" name="Rectangle 3"/>
          <p:cNvSpPr>
            <a:spLocks noGrp="1" noChangeArrowheads="1"/>
          </p:cNvSpPr>
          <p:nvPr>
            <p:ph type="subTitle" idx="1" hasCustomPrompt="1"/>
          </p:nvPr>
        </p:nvSpPr>
        <p:spPr>
          <a:xfrm>
            <a:off x="539553" y="3147814"/>
            <a:ext cx="3744416" cy="1174573"/>
          </a:xfrm>
          <a:prstGeom prst="rect">
            <a:avLst/>
          </a:prstGeom>
        </p:spPr>
        <p:txBody>
          <a:bodyPr anchor="t"/>
          <a:lstStyle>
            <a:lvl1pPr marL="0" indent="0">
              <a:spcBef>
                <a:spcPts val="0"/>
              </a:spcBef>
              <a:buFontTx/>
              <a:buNone/>
              <a:defRPr sz="1800">
                <a:solidFill>
                  <a:schemeClr val="tx2"/>
                </a:solidFill>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pic>
        <p:nvPicPr>
          <p:cNvPr id="18" name="Picture 23" descr="rohm_brandma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44208" y="404664"/>
            <a:ext cx="168457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a:spLocks noChangeArrowheads="1"/>
          </p:cNvSpPr>
          <p:nvPr userDrawn="1"/>
        </p:nvSpPr>
        <p:spPr bwMode="auto">
          <a:xfrm>
            <a:off x="554410" y="4891975"/>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2016 ROHM </a:t>
            </a:r>
            <a:r>
              <a:rPr lang="en-US" altLang="ja-JP" sz="700" kern="1200" baseline="0" dirty="0">
                <a:solidFill>
                  <a:srgbClr val="272727"/>
                </a:solidFill>
                <a:cs typeface="Arial" pitchFamily="34" charset="0"/>
              </a:rPr>
              <a:t>Semiconductor U.S.A.,</a:t>
            </a:r>
            <a:r>
              <a:rPr lang="en-US" altLang="ja-JP" sz="700" kern="1200" dirty="0">
                <a:solidFill>
                  <a:srgbClr val="272727"/>
                </a:solidFill>
                <a:cs typeface="Arial" pitchFamily="34" charset="0"/>
              </a:rPr>
              <a:t>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Tree>
    <p:extLst>
      <p:ext uri="{BB962C8B-B14F-4D97-AF65-F5344CB8AC3E}">
        <p14:creationId xmlns:p14="http://schemas.microsoft.com/office/powerpoint/2010/main" val="31613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Tree>
    <p:extLst>
      <p:ext uri="{BB962C8B-B14F-4D97-AF65-F5344CB8AC3E}">
        <p14:creationId xmlns:p14="http://schemas.microsoft.com/office/powerpoint/2010/main" val="108233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58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onfidential">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7"/>
          <p:cNvSpPr>
            <a:spLocks noGrp="1"/>
          </p:cNvSpPr>
          <p:nvPr>
            <p:ph type="body" sz="quarter" idx="20" hasCustomPrompt="1"/>
          </p:nvPr>
        </p:nvSpPr>
        <p:spPr>
          <a:xfrm>
            <a:off x="341827" y="1180641"/>
            <a:ext cx="8354193" cy="1751794"/>
          </a:xfrm>
          <a:prstGeom prst="rect">
            <a:avLst/>
          </a:prstGeom>
        </p:spPr>
        <p:txBody>
          <a:bodyPr/>
          <a:lstStyle>
            <a:lvl1pPr marL="346075" indent="-346075">
              <a:buFont typeface="Arial" charset="0"/>
              <a:buChar char="•"/>
              <a:tabLst/>
              <a:defRPr sz="2400">
                <a:solidFill>
                  <a:schemeClr val="tx2"/>
                </a:solidFill>
                <a:latin typeface="+mn-lt"/>
              </a:defRPr>
            </a:lvl1pPr>
            <a:lvl2pPr marL="685800" indent="-342900">
              <a:tabLst/>
              <a:defRPr sz="2000">
                <a:solidFill>
                  <a:schemeClr val="tx2"/>
                </a:solidFill>
                <a:latin typeface="+mn-lt"/>
              </a:defRPr>
            </a:lvl2pPr>
            <a:lvl3pPr marL="1028700" indent="-3429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6" name="Text Box 8"/>
          <p:cNvSpPr txBox="1">
            <a:spLocks noChangeArrowheads="1"/>
          </p:cNvSpPr>
          <p:nvPr userDrawn="1"/>
        </p:nvSpPr>
        <p:spPr bwMode="auto">
          <a:xfrm>
            <a:off x="5533165" y="6557006"/>
            <a:ext cx="3328306" cy="261610"/>
          </a:xfrm>
          <a:prstGeom prst="rect">
            <a:avLst/>
          </a:prstGeom>
          <a:noFill/>
          <a:ln w="9525">
            <a:noFill/>
            <a:miter lim="800000"/>
            <a:headEnd/>
            <a:tailEnd/>
          </a:ln>
        </p:spPr>
        <p:txBody>
          <a:bodyPr wrap="square">
            <a:spAutoFit/>
          </a:bodyPr>
          <a:lstStyle/>
          <a:p>
            <a:pPr algn="r"/>
            <a:r>
              <a:rPr lang="en-US" sz="1100" b="1" dirty="0">
                <a:solidFill>
                  <a:srgbClr val="FF0000"/>
                </a:solidFill>
                <a:latin typeface="Calibri" panose="020F0502020204030204" pitchFamily="34" charset="0"/>
                <a:ea typeface="ヒラギノ角ゴ Pro W3" pitchFamily="112" charset="-128"/>
              </a:rPr>
              <a:t>ROHM Powervation</a:t>
            </a:r>
            <a:r>
              <a:rPr lang="en-US" sz="1100" b="1" baseline="0" dirty="0">
                <a:solidFill>
                  <a:srgbClr val="FF0000"/>
                </a:solidFill>
                <a:latin typeface="Calibri" panose="020F0502020204030204" pitchFamily="34" charset="0"/>
                <a:ea typeface="ヒラギノ角ゴ Pro W3" pitchFamily="112" charset="-128"/>
              </a:rPr>
              <a:t> </a:t>
            </a:r>
            <a:r>
              <a:rPr lang="en-US" sz="1100" b="1" dirty="0">
                <a:solidFill>
                  <a:srgbClr val="FF0000"/>
                </a:solidFill>
                <a:latin typeface="Calibri" panose="020F0502020204030204" pitchFamily="34" charset="0"/>
                <a:ea typeface="ヒラギノ角ゴ Pro W3" pitchFamily="112" charset="-128"/>
              </a:rPr>
              <a:t>Confidential </a:t>
            </a:r>
          </a:p>
        </p:txBody>
      </p:sp>
      <p:sp>
        <p:nvSpPr>
          <p:cNvPr id="7" name="正方形/長方形 4"/>
          <p:cNvSpPr/>
          <p:nvPr userDrawn="1"/>
        </p:nvSpPr>
        <p:spPr>
          <a:xfrm>
            <a:off x="7465020" y="849412"/>
            <a:ext cx="1231000" cy="239714"/>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Tree>
    <p:extLst>
      <p:ext uri="{BB962C8B-B14F-4D97-AF65-F5344CB8AC3E}">
        <p14:creationId xmlns:p14="http://schemas.microsoft.com/office/powerpoint/2010/main" val="1194073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5"/>
          <p:cNvSpPr>
            <a:spLocks noGrp="1"/>
          </p:cNvSpPr>
          <p:nvPr>
            <p:ph type="body" sz="quarter" idx="10" hasCustomPrompt="1"/>
          </p:nvPr>
        </p:nvSpPr>
        <p:spPr>
          <a:xfrm>
            <a:off x="325463" y="2355726"/>
            <a:ext cx="8370557" cy="877466"/>
          </a:xfrm>
          <a:prstGeom prst="rect">
            <a:avLst/>
          </a:prstGeom>
        </p:spPr>
        <p:txBody>
          <a:bodyPr anchor="ctr">
            <a:normAutofit/>
          </a:bodyPr>
          <a:lstStyle>
            <a:lvl1pPr marL="0" indent="0" algn="ctr">
              <a:buNone/>
              <a:defRPr sz="3600"/>
            </a:lvl1pPr>
          </a:lstStyle>
          <a:p>
            <a:pPr lvl="0"/>
            <a:r>
              <a:rPr lang="en-US" dirty="0"/>
              <a:t>Click to add Section Header</a:t>
            </a:r>
          </a:p>
        </p:txBody>
      </p:sp>
    </p:spTree>
    <p:extLst>
      <p:ext uri="{BB962C8B-B14F-4D97-AF65-F5344CB8AC3E}">
        <p14:creationId xmlns:p14="http://schemas.microsoft.com/office/powerpoint/2010/main" val="493765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age">
    <p:bg>
      <p:bgRef idx="1001">
        <a:schemeClr val="bg1"/>
      </p:bgRef>
    </p:bg>
    <p:spTree>
      <p:nvGrpSpPr>
        <p:cNvPr id="1" name=""/>
        <p:cNvGrpSpPr/>
        <p:nvPr/>
      </p:nvGrpSpPr>
      <p:grpSpPr>
        <a:xfrm>
          <a:off x="0" y="0"/>
          <a:ext cx="0" cy="0"/>
          <a:chOff x="0" y="0"/>
          <a:chExt cx="0" cy="0"/>
        </a:xfrm>
      </p:grpSpPr>
      <p:pic>
        <p:nvPicPr>
          <p:cNvPr id="3" name="Picture 23" descr="rohm_brandma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053" y="1528068"/>
            <a:ext cx="2529486" cy="194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userDrawn="1"/>
        </p:nvSpPr>
        <p:spPr bwMode="auto">
          <a:xfrm>
            <a:off x="3785297" y="4930110"/>
            <a:ext cx="1728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600" kern="1200" baseline="0" dirty="0">
                <a:solidFill>
                  <a:srgbClr val="272727"/>
                </a:solidFill>
                <a:cs typeface="Arial" pitchFamily="34" charset="0"/>
              </a:rPr>
              <a:t> </a:t>
            </a:r>
            <a:r>
              <a:rPr lang="en-US" altLang="ja-JP" sz="600" kern="1200" dirty="0">
                <a:solidFill>
                  <a:srgbClr val="272727"/>
                </a:solidFill>
                <a:cs typeface="Arial" pitchFamily="34" charset="0"/>
              </a:rPr>
              <a:t>©  2016 ROHM </a:t>
            </a:r>
            <a:r>
              <a:rPr lang="en-US" altLang="ja-JP" sz="600" kern="1200" baseline="0" dirty="0">
                <a:solidFill>
                  <a:srgbClr val="272727"/>
                </a:solidFill>
                <a:cs typeface="Arial" pitchFamily="34" charset="0"/>
              </a:rPr>
              <a:t>Semiconductor U.S.A.,</a:t>
            </a:r>
            <a:r>
              <a:rPr lang="en-US" altLang="ja-JP" sz="600" kern="1200" dirty="0">
                <a:solidFill>
                  <a:srgbClr val="272727"/>
                </a:solidFill>
                <a:cs typeface="Arial" pitchFamily="34" charset="0"/>
              </a:rPr>
              <a:t>LLC</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p:txBody>
      </p:sp>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4021" y="4803998"/>
            <a:ext cx="2570745" cy="126112"/>
          </a:xfrm>
          <a:prstGeom prst="rect">
            <a:avLst/>
          </a:prstGeom>
        </p:spPr>
      </p:pic>
    </p:spTree>
    <p:extLst>
      <p:ext uri="{BB962C8B-B14F-4D97-AF65-F5344CB8AC3E}">
        <p14:creationId xmlns:p14="http://schemas.microsoft.com/office/powerpoint/2010/main" val="352791891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2064" userDrawn="1">
          <p15:clr>
            <a:srgbClr val="FBAE40"/>
          </p15:clr>
        </p15:guide>
        <p15:guide id="4" pos="3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7"/>
          <p:cNvSpPr>
            <a:spLocks noGrp="1"/>
          </p:cNvSpPr>
          <p:nvPr>
            <p:ph type="body" sz="quarter" idx="20" hasCustomPrompt="1"/>
          </p:nvPr>
        </p:nvSpPr>
        <p:spPr>
          <a:xfrm>
            <a:off x="322263" y="908720"/>
            <a:ext cx="8354193" cy="1751794"/>
          </a:xfrm>
          <a:prstGeom prst="rect">
            <a:avLst/>
          </a:prstGeom>
        </p:spPr>
        <p:txBody>
          <a:bodyPr/>
          <a:lstStyle>
            <a:lvl1pPr marL="346075" indent="-346075">
              <a:buFont typeface="Arial" charset="0"/>
              <a:buChar char="•"/>
              <a:tabLst/>
              <a:defRPr sz="2400">
                <a:solidFill>
                  <a:schemeClr val="tx2"/>
                </a:solidFill>
                <a:latin typeface="+mn-lt"/>
              </a:defRPr>
            </a:lvl1pPr>
            <a:lvl2pPr marL="685800" indent="-342900">
              <a:tabLst/>
              <a:defRPr sz="2000">
                <a:solidFill>
                  <a:schemeClr val="tx2"/>
                </a:solidFill>
                <a:latin typeface="+mn-lt"/>
              </a:defRPr>
            </a:lvl2pPr>
            <a:lvl3pPr marL="1028700" indent="-3429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6625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8354193"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133025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105721"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コンテンツ プレースホルダ 2"/>
          <p:cNvSpPr>
            <a:spLocks noGrp="1"/>
          </p:cNvSpPr>
          <p:nvPr>
            <p:ph idx="10" hasCustomPrompt="1"/>
          </p:nvPr>
        </p:nvSpPr>
        <p:spPr>
          <a:xfrm>
            <a:off x="4572000" y="908720"/>
            <a:ext cx="4105721"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34498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コンテンツ プレースホルダ 2"/>
          <p:cNvSpPr>
            <a:spLocks noGrp="1"/>
          </p:cNvSpPr>
          <p:nvPr>
            <p:ph idx="10" hasCustomPrompt="1"/>
          </p:nvPr>
        </p:nvSpPr>
        <p:spPr>
          <a:xfrm>
            <a:off x="4572000" y="908720"/>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1" hasCustomPrompt="1"/>
          </p:nvPr>
        </p:nvSpPr>
        <p:spPr>
          <a:xfrm>
            <a:off x="322263" y="2924944"/>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コンテンツ プレースホルダ 2"/>
          <p:cNvSpPr>
            <a:spLocks noGrp="1"/>
          </p:cNvSpPr>
          <p:nvPr>
            <p:ph idx="12" hasCustomPrompt="1"/>
          </p:nvPr>
        </p:nvSpPr>
        <p:spPr>
          <a:xfrm>
            <a:off x="4572000" y="2924944"/>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117981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2263" y="1772816"/>
            <a:ext cx="4105721" cy="3031182"/>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4572000" y="1772816"/>
            <a:ext cx="4105721" cy="3031182"/>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33821" y="908720"/>
            <a:ext cx="4094163" cy="719138"/>
          </a:xfrm>
          <a:prstGeom prst="rect">
            <a:avLst/>
          </a:prstGeom>
        </p:spPr>
        <p:txBody>
          <a:bodyPr/>
          <a:lstStyle>
            <a:lvl1pPr marL="287338" indent="-287338">
              <a:buFont typeface="Arial" charset="0"/>
              <a:buChar char="•"/>
              <a:tabLst/>
              <a:defRPr sz="2400">
                <a:solidFill>
                  <a:schemeClr val="tx2"/>
                </a:solidFill>
                <a:latin typeface="+mn-lt"/>
              </a:defRPr>
            </a:lvl1pPr>
            <a:lvl2pPr marL="287338" indent="-287338">
              <a:tabLst/>
              <a:defRPr sz="2000">
                <a:solidFill>
                  <a:schemeClr val="tx2"/>
                </a:solidFill>
                <a:latin typeface="+mn-lt"/>
              </a:defRPr>
            </a:lvl2pPr>
            <a:lvl3pPr marL="287338" indent="-287338">
              <a:tabLst/>
              <a:defRPr sz="1800">
                <a:solidFill>
                  <a:schemeClr val="tx2"/>
                </a:solidFill>
                <a:latin typeface="+mn-lt"/>
              </a:defRPr>
            </a:lvl3pPr>
            <a:lvl4pPr marL="0" indent="0">
              <a:buNone/>
              <a:defRPr/>
            </a:lvl4pPr>
            <a:lvl5pPr marL="0" indent="0">
              <a:buNone/>
              <a:defRPr/>
            </a:lvl5pPr>
          </a:lstStyle>
          <a:p>
            <a:pPr lvl="0"/>
            <a:r>
              <a:rPr lang="en-US" dirty="0"/>
              <a:t>Click to </a:t>
            </a:r>
            <a:r>
              <a:rPr lang="en-US"/>
              <a:t>add text</a:t>
            </a:r>
            <a:endParaRPr lang="en-US" dirty="0"/>
          </a:p>
        </p:txBody>
      </p:sp>
      <p:sp>
        <p:nvSpPr>
          <p:cNvPr id="12" name="Text Placeholder 7"/>
          <p:cNvSpPr>
            <a:spLocks noGrp="1"/>
          </p:cNvSpPr>
          <p:nvPr>
            <p:ph type="body" sz="quarter" idx="16" hasCustomPrompt="1"/>
          </p:nvPr>
        </p:nvSpPr>
        <p:spPr>
          <a:xfrm>
            <a:off x="4566940" y="908720"/>
            <a:ext cx="4094163" cy="719138"/>
          </a:xfrm>
          <a:prstGeom prst="rect">
            <a:avLst/>
          </a:prstGeom>
        </p:spPr>
        <p:txBody>
          <a:bodyPr/>
          <a:lstStyle>
            <a:lvl1pPr marL="287338" indent="-287338">
              <a:buFont typeface="Arial" charset="0"/>
              <a:buChar char="•"/>
              <a:tabLst/>
              <a:defRPr sz="2400">
                <a:solidFill>
                  <a:schemeClr val="tx2"/>
                </a:solidFill>
                <a:latin typeface="+mn-lt"/>
              </a:defRPr>
            </a:lvl1pPr>
            <a:lvl2pPr marL="287338" indent="-287338">
              <a:tabLst/>
              <a:defRPr sz="2000">
                <a:solidFill>
                  <a:schemeClr val="tx2"/>
                </a:solidFill>
                <a:latin typeface="+mn-lt"/>
              </a:defRPr>
            </a:lvl2pPr>
            <a:lvl3pPr marL="287338" indent="-287338">
              <a:tabLst/>
              <a:defRPr sz="1800">
                <a:solidFill>
                  <a:schemeClr val="tx2"/>
                </a:solidFill>
                <a:latin typeface="+mn-lt"/>
              </a:defRPr>
            </a:lvl3pPr>
            <a:lvl4pPr marL="0" indent="0">
              <a:buNone/>
              <a:defRPr/>
            </a:lvl4pPr>
            <a:lvl5pPr marL="0" indent="0">
              <a:buNone/>
              <a:defRPr/>
            </a:lvl5pPr>
          </a:lstStyle>
          <a:p>
            <a:pPr lvl="0"/>
            <a:r>
              <a:rPr lang="en-US" dirty="0"/>
              <a:t>Click to </a:t>
            </a:r>
            <a:r>
              <a:rPr lang="en-US"/>
              <a:t>add text</a:t>
            </a:r>
            <a:endParaRPr lang="en-US" dirty="0"/>
          </a:p>
        </p:txBody>
      </p:sp>
    </p:spTree>
    <p:extLst>
      <p:ext uri="{BB962C8B-B14F-4D97-AF65-F5344CB8AC3E}">
        <p14:creationId xmlns:p14="http://schemas.microsoft.com/office/powerpoint/2010/main" val="22240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681785" cy="389527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9" name="Text Placeholder 7"/>
          <p:cNvSpPr>
            <a:spLocks noGrp="1"/>
          </p:cNvSpPr>
          <p:nvPr>
            <p:ph type="body" sz="quarter" idx="20" hasCustomPrompt="1"/>
          </p:nvPr>
        </p:nvSpPr>
        <p:spPr>
          <a:xfrm>
            <a:off x="5076056" y="908832"/>
            <a:ext cx="3600400" cy="2448159"/>
          </a:xfrm>
          <a:prstGeom prst="rect">
            <a:avLst/>
          </a:prstGeom>
        </p:spPr>
        <p:txBody>
          <a:bodyPr/>
          <a:lstStyle>
            <a:lvl1pPr marL="287338" indent="-287338">
              <a:buFont typeface="Arial" charset="0"/>
              <a:buChar char="•"/>
              <a:tabLst/>
              <a:defRPr sz="2400">
                <a:solidFill>
                  <a:schemeClr val="tx2"/>
                </a:solidFill>
                <a:latin typeface="+mn-lt"/>
              </a:defRPr>
            </a:lvl1pPr>
            <a:lvl2pPr marL="622300" indent="-279400">
              <a:tabLst/>
              <a:defRPr sz="2000">
                <a:solidFill>
                  <a:schemeClr val="tx2"/>
                </a:solidFill>
                <a:latin typeface="+mn-lt"/>
              </a:defRPr>
            </a:lvl2pPr>
            <a:lvl3pPr marL="9144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91700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7493" y="908720"/>
            <a:ext cx="4105721"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4577230" y="908720"/>
            <a:ext cx="4105721"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28041" y="3507854"/>
            <a:ext cx="4094163"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12" name="Text Placeholder 7"/>
          <p:cNvSpPr>
            <a:spLocks noGrp="1"/>
          </p:cNvSpPr>
          <p:nvPr>
            <p:ph type="body" sz="quarter" idx="16" hasCustomPrompt="1"/>
          </p:nvPr>
        </p:nvSpPr>
        <p:spPr>
          <a:xfrm>
            <a:off x="4583008" y="3507854"/>
            <a:ext cx="4094163"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8493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7493"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3176308"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28041"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12" name="Text Placeholder 7"/>
          <p:cNvSpPr>
            <a:spLocks noGrp="1"/>
          </p:cNvSpPr>
          <p:nvPr>
            <p:ph type="body" sz="quarter" idx="16" hasCustomPrompt="1"/>
          </p:nvPr>
        </p:nvSpPr>
        <p:spPr>
          <a:xfrm>
            <a:off x="3182086"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7" name="コンテンツ プレースホルダ 2"/>
          <p:cNvSpPr>
            <a:spLocks noGrp="1"/>
          </p:cNvSpPr>
          <p:nvPr>
            <p:ph idx="17" hasCustomPrompt="1"/>
          </p:nvPr>
        </p:nvSpPr>
        <p:spPr>
          <a:xfrm>
            <a:off x="6012160"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Text Placeholder 7"/>
          <p:cNvSpPr>
            <a:spLocks noGrp="1"/>
          </p:cNvSpPr>
          <p:nvPr>
            <p:ph type="body" sz="quarter" idx="18" hasCustomPrompt="1"/>
          </p:nvPr>
        </p:nvSpPr>
        <p:spPr>
          <a:xfrm>
            <a:off x="6017938"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45459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useBgFill="1">
        <p:nvSpPr>
          <p:cNvPr id="49" name="Line 9"/>
          <p:cNvSpPr>
            <a:spLocks noChangeShapeType="1"/>
          </p:cNvSpPr>
          <p:nvPr userDrawn="1"/>
        </p:nvSpPr>
        <p:spPr bwMode="auto">
          <a:xfrm rot="16200000">
            <a:off x="6309785" y="2571750"/>
            <a:ext cx="5143500" cy="0"/>
          </a:xfrm>
          <a:prstGeom prst="line">
            <a:avLst/>
          </a:prstGeom>
          <a:ln w="25400">
            <a:solidFill>
              <a:srgbClr val="D90013"/>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p:nvSpPr>
          <p:cNvPr id="40" name="Rectangle 2"/>
          <p:cNvSpPr>
            <a:spLocks noGrp="1" noChangeArrowheads="1"/>
          </p:cNvSpPr>
          <p:nvPr>
            <p:ph type="title"/>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dirty="0"/>
              <a:t>Master Title</a:t>
            </a:r>
            <a:endParaRPr lang="ja-JP" altLang="en-US" dirty="0"/>
          </a:p>
        </p:txBody>
      </p:sp>
      <p:sp useBgFill="1">
        <p:nvSpPr>
          <p:cNvPr id="42" name="Line 9"/>
          <p:cNvSpPr>
            <a:spLocks noChangeShapeType="1"/>
          </p:cNvSpPr>
          <p:nvPr userDrawn="1"/>
        </p:nvSpPr>
        <p:spPr bwMode="auto">
          <a:xfrm>
            <a:off x="0" y="764704"/>
            <a:ext cx="9144000"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p:nvSpPr>
          <p:cNvPr id="50" name="Rectangle 6"/>
          <p:cNvSpPr txBox="1">
            <a:spLocks noChangeArrowheads="1"/>
          </p:cNvSpPr>
          <p:nvPr userDrawn="1"/>
        </p:nvSpPr>
        <p:spPr bwMode="auto">
          <a:xfrm>
            <a:off x="4067944" y="4880361"/>
            <a:ext cx="1008112" cy="257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sz="9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a:lstStyle>
          <a:p>
            <a:pPr algn="ctr">
              <a:defRPr/>
            </a:pPr>
            <a:r>
              <a:rPr lang="en-US" altLang="ja-JP" sz="900" dirty="0">
                <a:solidFill>
                  <a:srgbClr val="272727"/>
                </a:solidFill>
              </a:rPr>
              <a:t>P. </a:t>
            </a:r>
            <a:fld id="{D3322D54-75E1-4158-8758-41968877A363}" type="slidenum">
              <a:rPr lang="en-US" altLang="ja-JP" sz="900" smtClean="0">
                <a:solidFill>
                  <a:srgbClr val="272727"/>
                </a:solidFill>
              </a:rPr>
              <a:pPr algn="ctr">
                <a:defRPr/>
              </a:pPr>
              <a:t>‹#›</a:t>
            </a:fld>
            <a:endParaRPr lang="en-US" altLang="ja-JP" sz="900" dirty="0">
              <a:solidFill>
                <a:srgbClr val="272727"/>
              </a:solidFill>
            </a:endParaRPr>
          </a:p>
        </p:txBody>
      </p:sp>
      <p:pic>
        <p:nvPicPr>
          <p:cNvPr id="9" name="Picture 23" descr="rohm_brandmark"/>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062531" y="138658"/>
            <a:ext cx="648525" cy="49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8"/>
          <p:cNvSpPr>
            <a:spLocks noChangeArrowheads="1"/>
          </p:cNvSpPr>
          <p:nvPr userDrawn="1"/>
        </p:nvSpPr>
        <p:spPr bwMode="auto">
          <a:xfrm>
            <a:off x="322263" y="4906783"/>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2016 ROHM </a:t>
            </a:r>
            <a:r>
              <a:rPr lang="en-US" altLang="ja-JP" sz="700" kern="1200" baseline="0" dirty="0">
                <a:solidFill>
                  <a:srgbClr val="272727"/>
                </a:solidFill>
                <a:cs typeface="Arial" pitchFamily="34" charset="0"/>
              </a:rPr>
              <a:t>Semiconductor U.S.A.,</a:t>
            </a:r>
            <a:r>
              <a:rPr lang="en-US" altLang="ja-JP" sz="700" kern="1200" dirty="0">
                <a:solidFill>
                  <a:srgbClr val="272727"/>
                </a:solidFill>
                <a:cs typeface="Arial" pitchFamily="34" charset="0"/>
              </a:rPr>
              <a:t>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
        <p:nvSpPr>
          <p:cNvPr id="10" name="Text Placeholder 2"/>
          <p:cNvSpPr>
            <a:spLocks noGrp="1"/>
          </p:cNvSpPr>
          <p:nvPr>
            <p:ph type="body" idx="1"/>
          </p:nvPr>
        </p:nvSpPr>
        <p:spPr>
          <a:xfrm>
            <a:off x="322263" y="892923"/>
            <a:ext cx="8388793" cy="1888005"/>
          </a:xfrm>
          <a:prstGeom prst="rect">
            <a:avLst/>
          </a:prstGeom>
        </p:spPr>
        <p:txBody>
          <a:bodyPr vert="horz"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70" r:id="rId3"/>
    <p:sldLayoutId id="2147483963" r:id="rId4"/>
    <p:sldLayoutId id="2147483971" r:id="rId5"/>
    <p:sldLayoutId id="2147483964" r:id="rId6"/>
    <p:sldLayoutId id="2147483965" r:id="rId7"/>
    <p:sldLayoutId id="2147483966" r:id="rId8"/>
    <p:sldLayoutId id="2147483972" r:id="rId9"/>
    <p:sldLayoutId id="2147483968" r:id="rId10"/>
    <p:sldLayoutId id="2147483969" r:id="rId11"/>
    <p:sldLayoutId id="2147483973" r:id="rId12"/>
    <p:sldLayoutId id="2147483962" r:id="rId13"/>
    <p:sldLayoutId id="2147483960" r:id="rId14"/>
  </p:sldLayoutIdLst>
  <p:hf hdr="0" ftr="0" dt="0"/>
  <p:txStyles>
    <p:titleStyle>
      <a:lvl1pPr algn="l" rtl="0" eaLnBrk="0" fontAlgn="base" hangingPunct="0">
        <a:spcBef>
          <a:spcPct val="0"/>
        </a:spcBef>
        <a:spcAft>
          <a:spcPct val="0"/>
        </a:spcAft>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algn="l" rtl="0" eaLnBrk="0" fontAlgn="base" hangingPunct="0">
        <a:spcBef>
          <a:spcPct val="0"/>
        </a:spcBef>
        <a:spcAft>
          <a:spcPct val="0"/>
        </a:spcAft>
        <a:defRPr kumimoji="1" sz="2800">
          <a:solidFill>
            <a:srgbClr val="444F58"/>
          </a:solidFill>
          <a:latin typeface="Arial" charset="0"/>
          <a:ea typeface="ＭＳ ゴシック" pitchFamily="1" charset="-128"/>
        </a:defRPr>
      </a:lvl2pPr>
      <a:lvl3pPr algn="l" rtl="0" eaLnBrk="0" fontAlgn="base" hangingPunct="0">
        <a:spcBef>
          <a:spcPct val="0"/>
        </a:spcBef>
        <a:spcAft>
          <a:spcPct val="0"/>
        </a:spcAft>
        <a:defRPr kumimoji="1" sz="2800">
          <a:solidFill>
            <a:srgbClr val="444F58"/>
          </a:solidFill>
          <a:latin typeface="Arial" charset="0"/>
          <a:ea typeface="ＭＳ ゴシック" pitchFamily="1" charset="-128"/>
        </a:defRPr>
      </a:lvl3pPr>
      <a:lvl4pPr algn="l" rtl="0" eaLnBrk="0" fontAlgn="base" hangingPunct="0">
        <a:spcBef>
          <a:spcPct val="0"/>
        </a:spcBef>
        <a:spcAft>
          <a:spcPct val="0"/>
        </a:spcAft>
        <a:defRPr kumimoji="1" sz="2800">
          <a:solidFill>
            <a:srgbClr val="444F58"/>
          </a:solidFill>
          <a:latin typeface="Arial" charset="0"/>
          <a:ea typeface="ＭＳ ゴシック" pitchFamily="1" charset="-128"/>
        </a:defRPr>
      </a:lvl4pPr>
      <a:lvl5pPr algn="l" rtl="0" eaLnBrk="0" fontAlgn="base" hangingPunct="0">
        <a:spcBef>
          <a:spcPct val="0"/>
        </a:spcBef>
        <a:spcAft>
          <a:spcPct val="0"/>
        </a:spcAft>
        <a:defRPr kumimoji="1" sz="2800">
          <a:solidFill>
            <a:srgbClr val="444F58"/>
          </a:solidFill>
          <a:latin typeface="Arial" charset="0"/>
          <a:ea typeface="ＭＳ ゴシック" pitchFamily="1" charset="-128"/>
        </a:defRPr>
      </a:lvl5pPr>
      <a:lvl6pPr marL="457200" algn="l" rtl="0" fontAlgn="base">
        <a:spcBef>
          <a:spcPct val="0"/>
        </a:spcBef>
        <a:spcAft>
          <a:spcPct val="0"/>
        </a:spcAft>
        <a:defRPr kumimoji="1" sz="2800">
          <a:solidFill>
            <a:srgbClr val="444F58"/>
          </a:solidFill>
          <a:latin typeface="Arial" charset="0"/>
          <a:ea typeface="ＭＳ ゴシック" pitchFamily="1" charset="-128"/>
        </a:defRPr>
      </a:lvl6pPr>
      <a:lvl7pPr marL="914400" algn="l" rtl="0" fontAlgn="base">
        <a:spcBef>
          <a:spcPct val="0"/>
        </a:spcBef>
        <a:spcAft>
          <a:spcPct val="0"/>
        </a:spcAft>
        <a:defRPr kumimoji="1" sz="2800">
          <a:solidFill>
            <a:srgbClr val="444F58"/>
          </a:solidFill>
          <a:latin typeface="Arial" charset="0"/>
          <a:ea typeface="ＭＳ ゴシック" pitchFamily="1" charset="-128"/>
        </a:defRPr>
      </a:lvl7pPr>
      <a:lvl8pPr marL="1371600" algn="l" rtl="0" fontAlgn="base">
        <a:spcBef>
          <a:spcPct val="0"/>
        </a:spcBef>
        <a:spcAft>
          <a:spcPct val="0"/>
        </a:spcAft>
        <a:defRPr kumimoji="1" sz="2800">
          <a:solidFill>
            <a:srgbClr val="444F58"/>
          </a:solidFill>
          <a:latin typeface="Arial" charset="0"/>
          <a:ea typeface="ＭＳ ゴシック" pitchFamily="1" charset="-128"/>
        </a:defRPr>
      </a:lvl8pPr>
      <a:lvl9pPr marL="1828800" algn="l" rtl="0" fontAlgn="base">
        <a:spcBef>
          <a:spcPct val="0"/>
        </a:spcBef>
        <a:spcAft>
          <a:spcPct val="0"/>
        </a:spcAft>
        <a:defRPr kumimoji="1" sz="2800">
          <a:solidFill>
            <a:srgbClr val="444F58"/>
          </a:solidFill>
          <a:latin typeface="Arial" charset="0"/>
          <a:ea typeface="ＭＳ ゴシック" pitchFamily="1" charset="-128"/>
        </a:defRPr>
      </a:lvl9pPr>
    </p:titleStyle>
    <p:bodyStyle>
      <a:lvl1pPr marL="285750" indent="-285750" algn="l" rtl="0" eaLnBrk="0" fontAlgn="base" hangingPunct="0">
        <a:spcBef>
          <a:spcPts val="400"/>
        </a:spcBef>
        <a:spcAft>
          <a:spcPct val="0"/>
        </a:spcAft>
        <a:buFont typeface="Arial" charset="0"/>
        <a:buChar char="•"/>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marL="742950" indent="-285750" algn="l" rtl="0" eaLnBrk="0" fontAlgn="base" hangingPunct="0">
        <a:spcBef>
          <a:spcPct val="20000"/>
        </a:spcBef>
        <a:spcAft>
          <a:spcPct val="0"/>
        </a:spcAft>
        <a:buChar char="–"/>
        <a:defRPr kumimoji="1" sz="2000">
          <a:solidFill>
            <a:srgbClr val="272727"/>
          </a:solidFill>
          <a:latin typeface="+mn-ea"/>
          <a:ea typeface="+mn-ea"/>
          <a:cs typeface="ＭＳ Ｐゴシック"/>
        </a:defRPr>
      </a:lvl2pPr>
      <a:lvl3pPr marL="1143000" indent="-228600" algn="l" rtl="0" eaLnBrk="0" fontAlgn="base" hangingPunct="0">
        <a:spcBef>
          <a:spcPct val="20000"/>
        </a:spcBef>
        <a:spcAft>
          <a:spcPct val="0"/>
        </a:spcAft>
        <a:buChar char="•"/>
        <a:defRPr kumimoji="1" sz="1800">
          <a:solidFill>
            <a:srgbClr val="272727"/>
          </a:solidFill>
          <a:latin typeface="+mn-ea"/>
          <a:ea typeface="+mn-ea"/>
          <a:cs typeface="ＭＳ Ｐゴシック"/>
        </a:defRPr>
      </a:lvl3pPr>
      <a:lvl4pPr marL="1600200" indent="-228600" algn="l" rtl="0" eaLnBrk="0" fontAlgn="base" hangingPunct="0">
        <a:spcBef>
          <a:spcPct val="20000"/>
        </a:spcBef>
        <a:spcAft>
          <a:spcPct val="0"/>
        </a:spcAft>
        <a:buChar char="–"/>
        <a:defRPr kumimoji="1" sz="1600">
          <a:solidFill>
            <a:srgbClr val="272727"/>
          </a:solidFill>
          <a:latin typeface="+mn-ea"/>
          <a:ea typeface="+mn-ea"/>
          <a:cs typeface="ＭＳ Ｐゴシック"/>
        </a:defRPr>
      </a:lvl4pPr>
      <a:lvl5pPr marL="2057400" indent="-228600" algn="l" rtl="0" eaLnBrk="0" fontAlgn="base" hangingPunct="0">
        <a:spcBef>
          <a:spcPct val="20000"/>
        </a:spcBef>
        <a:spcAft>
          <a:spcPct val="0"/>
        </a:spcAft>
        <a:buChar char="»"/>
        <a:defRPr kumimoji="1" sz="1400">
          <a:solidFill>
            <a:srgbClr val="272727"/>
          </a:solidFill>
          <a:latin typeface="+mn-ea"/>
          <a:ea typeface="+mn-ea"/>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OHMUSDC/ROHM_SensorPlatform_Multi-Sensor-Shiel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Sensor Shield Testing Procedure</a:t>
            </a:r>
            <a:endParaRPr kumimoji="1" lang="ja-JP" altLang="en-US" dirty="0"/>
          </a:p>
        </p:txBody>
      </p:sp>
      <p:sp>
        <p:nvSpPr>
          <p:cNvPr id="3" name="サブタイトル 2"/>
          <p:cNvSpPr>
            <a:spLocks noGrp="1"/>
          </p:cNvSpPr>
          <p:nvPr>
            <p:ph type="subTitle" idx="1"/>
          </p:nvPr>
        </p:nvSpPr>
        <p:spPr>
          <a:xfrm>
            <a:off x="539552" y="3147814"/>
            <a:ext cx="5112567" cy="1174573"/>
          </a:xfrm>
        </p:spPr>
        <p:txBody>
          <a:bodyPr/>
          <a:lstStyle/>
          <a:p>
            <a:r>
              <a:rPr kumimoji="1" lang="en-US" altLang="ja-JP" dirty="0"/>
              <a:t>05 August 2016</a:t>
            </a:r>
          </a:p>
          <a:p>
            <a:r>
              <a:rPr lang="en-US" altLang="ja-JP" dirty="0"/>
              <a:t>ROHM USDC Applications Engineering Team</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HW/FW Preparation</a:t>
            </a:r>
          </a:p>
        </p:txBody>
      </p:sp>
      <p:sp>
        <p:nvSpPr>
          <p:cNvPr id="3" name="Text Placeholder 2"/>
          <p:cNvSpPr>
            <a:spLocks noGrp="1"/>
          </p:cNvSpPr>
          <p:nvPr>
            <p:ph type="body" sz="quarter" idx="20"/>
          </p:nvPr>
        </p:nvSpPr>
        <p:spPr>
          <a:xfrm>
            <a:off x="322263" y="908720"/>
            <a:ext cx="8354193" cy="3679254"/>
          </a:xfrm>
        </p:spPr>
        <p:txBody>
          <a:bodyPr>
            <a:normAutofit fontScale="92500" lnSpcReduction="10000"/>
          </a:bodyPr>
          <a:lstStyle/>
          <a:p>
            <a:r>
              <a:rPr lang="en-US" dirty="0"/>
              <a:t>For Testing the shield boards, we will use the nRF51-DK to test the board’s functionality</a:t>
            </a:r>
          </a:p>
          <a:p>
            <a:endParaRPr lang="en-US" sz="1000" dirty="0"/>
          </a:p>
          <a:p>
            <a:r>
              <a:rPr lang="en-US" dirty="0"/>
              <a:t>Prepare the board by loading the firmware for the Tester that can be found in the GitHub Repo at the following link:</a:t>
            </a:r>
          </a:p>
          <a:p>
            <a:pPr lvl="1"/>
            <a:r>
              <a:rPr lang="en-US" dirty="0">
                <a:hlinkClick r:id="rId2"/>
              </a:rPr>
              <a:t>https://github.com/ROHMUSDC/ROHM_SensorPlatform_Multi-Sensor-Shield</a:t>
            </a:r>
            <a:r>
              <a:rPr lang="en-US" dirty="0"/>
              <a:t> </a:t>
            </a:r>
          </a:p>
          <a:p>
            <a:pPr lvl="2"/>
            <a:r>
              <a:rPr lang="en-US" dirty="0"/>
              <a:t>…\</a:t>
            </a:r>
            <a:r>
              <a:rPr lang="en-US" dirty="0" err="1"/>
              <a:t>ROHM_SensorPlatform_Multi</a:t>
            </a:r>
            <a:r>
              <a:rPr lang="en-US" dirty="0"/>
              <a:t>-Sensor-Shield\Platform Code\ShieldTesterCode_nRF51-DK</a:t>
            </a:r>
          </a:p>
          <a:p>
            <a:pPr lvl="2"/>
            <a:endParaRPr lang="en-US" dirty="0"/>
          </a:p>
          <a:p>
            <a:r>
              <a:rPr lang="en-US" dirty="0"/>
              <a:t>Prepare an Android or iPhone with the nRF51-DK UART APP.</a:t>
            </a:r>
          </a:p>
          <a:p>
            <a:pPr lvl="1"/>
            <a:r>
              <a:rPr lang="en-US" b="1" dirty="0" err="1"/>
              <a:t>nRF</a:t>
            </a:r>
            <a:r>
              <a:rPr lang="en-US" b="1" dirty="0"/>
              <a:t> UART v2.0</a:t>
            </a:r>
          </a:p>
        </p:txBody>
      </p:sp>
    </p:spTree>
    <p:extLst>
      <p:ext uri="{BB962C8B-B14F-4D97-AF65-F5344CB8AC3E}">
        <p14:creationId xmlns:p14="http://schemas.microsoft.com/office/powerpoint/2010/main" val="20055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the Test</a:t>
            </a:r>
          </a:p>
        </p:txBody>
      </p:sp>
      <p:sp>
        <p:nvSpPr>
          <p:cNvPr id="3" name="Content Placeholder 2"/>
          <p:cNvSpPr>
            <a:spLocks noGrp="1"/>
          </p:cNvSpPr>
          <p:nvPr>
            <p:ph idx="1"/>
          </p:nvPr>
        </p:nvSpPr>
        <p:spPr/>
        <p:txBody>
          <a:bodyPr/>
          <a:lstStyle/>
          <a:p>
            <a:pPr marL="457200" indent="-457200">
              <a:buFont typeface="+mj-lt"/>
              <a:buAutoNum type="arabicPeriod"/>
            </a:pPr>
            <a:r>
              <a:rPr lang="en-US" dirty="0"/>
              <a:t>Connect the shield under test to the nRF51-DK board</a:t>
            </a:r>
          </a:p>
          <a:p>
            <a:pPr marL="457200" indent="-457200">
              <a:buFont typeface="+mj-lt"/>
              <a:buAutoNum type="arabicPeriod"/>
            </a:pPr>
            <a:r>
              <a:rPr lang="en-US" dirty="0"/>
              <a:t>Turn on the DK board</a:t>
            </a:r>
          </a:p>
          <a:p>
            <a:pPr marL="457200" indent="-457200">
              <a:buFont typeface="+mj-lt"/>
              <a:buAutoNum type="arabicPeriod"/>
            </a:pPr>
            <a:r>
              <a:rPr lang="en-US" dirty="0"/>
              <a:t>Connect the Phone to the DK Board named “SHLDTEST”</a:t>
            </a:r>
          </a:p>
          <a:p>
            <a:pPr marL="457200" indent="-457200">
              <a:buFont typeface="+mj-lt"/>
              <a:buAutoNum type="arabicPeriod"/>
            </a:pPr>
            <a:r>
              <a:rPr lang="en-US" dirty="0"/>
              <a:t>Check the environment around the shield</a:t>
            </a:r>
          </a:p>
          <a:p>
            <a:pPr marL="914400" lvl="1" indent="-457200">
              <a:buFont typeface="+mj-lt"/>
              <a:buAutoNum type="arabicPeriod"/>
            </a:pPr>
            <a:r>
              <a:rPr lang="en-US" dirty="0"/>
              <a:t>Needs any ambient light source shining onto it</a:t>
            </a:r>
          </a:p>
          <a:p>
            <a:pPr marL="914400" lvl="1" indent="-457200">
              <a:buFont typeface="+mj-lt"/>
              <a:buAutoNum type="arabicPeriod"/>
            </a:pPr>
            <a:r>
              <a:rPr lang="en-US" dirty="0"/>
              <a:t>Minimize Magnetic Interference as much as possible</a:t>
            </a:r>
          </a:p>
          <a:p>
            <a:pPr marL="457200" indent="-457200">
              <a:buFont typeface="+mj-lt"/>
              <a:buAutoNum type="arabicPeriod"/>
            </a:pPr>
            <a:r>
              <a:rPr lang="en-US" dirty="0"/>
              <a:t>Upon Connection, send the character “a” to start the test</a:t>
            </a:r>
          </a:p>
          <a:p>
            <a:pPr marL="457200" indent="-457200">
              <a:buFont typeface="+mj-lt"/>
              <a:buAutoNum type="arabicPeriod"/>
            </a:pPr>
            <a:endParaRPr lang="en-US" dirty="0"/>
          </a:p>
        </p:txBody>
      </p:sp>
    </p:spTree>
    <p:extLst>
      <p:ext uri="{BB962C8B-B14F-4D97-AF65-F5344CB8AC3E}">
        <p14:creationId xmlns:p14="http://schemas.microsoft.com/office/powerpoint/2010/main" val="62414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Conditions</a:t>
            </a:r>
          </a:p>
        </p:txBody>
      </p:sp>
      <p:sp>
        <p:nvSpPr>
          <p:cNvPr id="3" name="Content Placeholder 2"/>
          <p:cNvSpPr>
            <a:spLocks noGrp="1"/>
          </p:cNvSpPr>
          <p:nvPr>
            <p:ph idx="1"/>
          </p:nvPr>
        </p:nvSpPr>
        <p:spPr>
          <a:xfrm>
            <a:off x="322263" y="908720"/>
            <a:ext cx="5689897" cy="3895278"/>
          </a:xfrm>
        </p:spPr>
        <p:txBody>
          <a:bodyPr>
            <a:normAutofit/>
          </a:bodyPr>
          <a:lstStyle/>
          <a:p>
            <a:pPr marL="342900" indent="-342900">
              <a:buFont typeface="Arial" panose="020B0604020202020204" pitchFamily="34" charset="0"/>
              <a:buChar char="•"/>
            </a:pPr>
            <a:r>
              <a:rPr lang="en-US" dirty="0"/>
              <a:t>If all test pass, there is will a message at the end of the testing noting that “TEST PASSED”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dirty="0"/>
              <a:t>If the shield passes this criteria, then we can deem the shield as OK and ship out to the WH for distribution</a:t>
            </a:r>
          </a:p>
        </p:txBody>
      </p:sp>
      <p:pic>
        <p:nvPicPr>
          <p:cNvPr id="4" name="Picture 3"/>
          <p:cNvPicPr>
            <a:picLocks noChangeAspect="1"/>
          </p:cNvPicPr>
          <p:nvPr/>
        </p:nvPicPr>
        <p:blipFill>
          <a:blip r:embed="rId2"/>
          <a:stretch>
            <a:fillRect/>
          </a:stretch>
        </p:blipFill>
        <p:spPr>
          <a:xfrm>
            <a:off x="6372200" y="880525"/>
            <a:ext cx="2402817" cy="3954636"/>
          </a:xfrm>
          <a:prstGeom prst="rect">
            <a:avLst/>
          </a:prstGeom>
        </p:spPr>
      </p:pic>
    </p:spTree>
    <p:extLst>
      <p:ext uri="{BB962C8B-B14F-4D97-AF65-F5344CB8AC3E}">
        <p14:creationId xmlns:p14="http://schemas.microsoft.com/office/powerpoint/2010/main" val="2726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Failing Conditions</a:t>
            </a:r>
          </a:p>
        </p:txBody>
      </p:sp>
      <p:sp>
        <p:nvSpPr>
          <p:cNvPr id="3" name="Content Placeholder 2"/>
          <p:cNvSpPr>
            <a:spLocks noGrp="1"/>
          </p:cNvSpPr>
          <p:nvPr>
            <p:ph idx="1"/>
          </p:nvPr>
        </p:nvSpPr>
        <p:spPr>
          <a:xfrm>
            <a:off x="322263" y="908720"/>
            <a:ext cx="5761905" cy="3895278"/>
          </a:xfrm>
        </p:spPr>
        <p:txBody>
          <a:bodyPr>
            <a:normAutofit lnSpcReduction="10000"/>
          </a:bodyPr>
          <a:lstStyle/>
          <a:p>
            <a:pPr marL="342900" indent="-342900">
              <a:buFont typeface="Arial" panose="020B0604020202020204" pitchFamily="34" charset="0"/>
              <a:buChar char="•"/>
            </a:pPr>
            <a:r>
              <a:rPr lang="en-US" dirty="0"/>
              <a:t>If the Test fails any of the sensor conditions, then the test will return “FAIL” and also return the value that failed the Test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dirty="0"/>
              <a:t>Write this value down on a sticky note and keep it on the board before bagging it.  These boards will be kept locally to replace sensors or used for opportunities where the broken sensors are not needed</a:t>
            </a:r>
          </a:p>
        </p:txBody>
      </p:sp>
      <p:pic>
        <p:nvPicPr>
          <p:cNvPr id="5" name="Picture 4"/>
          <p:cNvPicPr>
            <a:picLocks noChangeAspect="1"/>
          </p:cNvPicPr>
          <p:nvPr/>
        </p:nvPicPr>
        <p:blipFill>
          <a:blip r:embed="rId2"/>
          <a:stretch>
            <a:fillRect/>
          </a:stretch>
        </p:blipFill>
        <p:spPr>
          <a:xfrm>
            <a:off x="6300192" y="843558"/>
            <a:ext cx="2509881" cy="4141086"/>
          </a:xfrm>
          <a:prstGeom prst="rect">
            <a:avLst/>
          </a:prstGeom>
        </p:spPr>
      </p:pic>
    </p:spTree>
    <p:extLst>
      <p:ext uri="{BB962C8B-B14F-4D97-AF65-F5344CB8AC3E}">
        <p14:creationId xmlns:p14="http://schemas.microsoft.com/office/powerpoint/2010/main" val="305335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5507"/>
      </p:ext>
    </p:extLst>
  </p:cSld>
  <p:clrMapOvr>
    <a:masterClrMapping/>
  </p:clrMapOvr>
</p:sld>
</file>

<file path=ppt/theme/theme1.xml><?xml version="1.0" encoding="utf-8"?>
<a:theme xmlns:a="http://schemas.openxmlformats.org/drawingml/2006/main" name="New Slide">
  <a:themeElements>
    <a:clrScheme name="ロームカラー　パワポ　指定色">
      <a:dk1>
        <a:srgbClr val="000000"/>
      </a:dk1>
      <a:lt1>
        <a:sysClr val="window" lastClr="FFFFFF"/>
      </a:lt1>
      <a:dk2>
        <a:srgbClr val="444F58"/>
      </a:dk2>
      <a:lt2>
        <a:srgbClr val="D3D9DC"/>
      </a:lt2>
      <a:accent1>
        <a:srgbClr val="D90013"/>
      </a:accent1>
      <a:accent2>
        <a:srgbClr val="008CCE"/>
      </a:accent2>
      <a:accent3>
        <a:srgbClr val="CED700"/>
      </a:accent3>
      <a:accent4>
        <a:srgbClr val="8DBADA"/>
      </a:accent4>
      <a:accent5>
        <a:srgbClr val="9CA0CC"/>
      </a:accent5>
      <a:accent6>
        <a:srgbClr val="F7AC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400"/>
          </a:spcBef>
          <a:defRPr kumimoji="1" sz="18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400"/>
          </a:spcBef>
          <a:defRPr kumimoji="1" sz="1800" dirty="0" smtClean="0">
            <a:solidFill>
              <a:schemeClr val="tx2"/>
            </a:solidFill>
            <a:latin typeface="+mn-lt"/>
            <a:ea typeface="+mn-ea"/>
          </a:defRPr>
        </a:defPPr>
      </a:lstStyle>
    </a:txDef>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新しいプレゼンテーション 13">
        <a:dk1>
          <a:srgbClr val="444F58"/>
        </a:dk1>
        <a:lt1>
          <a:srgbClr val="FFFFFF"/>
        </a:lt1>
        <a:dk2>
          <a:srgbClr val="444F58"/>
        </a:dk2>
        <a:lt2>
          <a:srgbClr val="808080"/>
        </a:lt2>
        <a:accent1>
          <a:srgbClr val="BBE0E3"/>
        </a:accent1>
        <a:accent2>
          <a:srgbClr val="D90013"/>
        </a:accent2>
        <a:accent3>
          <a:srgbClr val="FFFFFF"/>
        </a:accent3>
        <a:accent4>
          <a:srgbClr val="39424A"/>
        </a:accent4>
        <a:accent5>
          <a:srgbClr val="DAEDEF"/>
        </a:accent5>
        <a:accent6>
          <a:srgbClr val="C4001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2287</TotalTime>
  <Words>250</Words>
  <Application>Microsoft Office PowerPoint</Application>
  <PresentationFormat>On-screen Show (16:9)</PresentationFormat>
  <Paragraphs>29</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ゴシック</vt:lpstr>
      <vt:lpstr>ＭＳ Ｐゴシック</vt:lpstr>
      <vt:lpstr>Arial</vt:lpstr>
      <vt:lpstr>Calibri</vt:lpstr>
      <vt:lpstr>メイリオ</vt:lpstr>
      <vt:lpstr>Meiryo UI</vt:lpstr>
      <vt:lpstr>ヒラギノ角ゴ Pro W3</vt:lpstr>
      <vt:lpstr>New Slide</vt:lpstr>
      <vt:lpstr>Sensor Shield Testing Procedure</vt:lpstr>
      <vt:lpstr>HW/FW Preparation</vt:lpstr>
      <vt:lpstr>Perform the Test</vt:lpstr>
      <vt:lpstr>Passing Conditions</vt:lpstr>
      <vt:lpstr>Failing Conditions</vt:lpstr>
      <vt:lpstr>PowerPoint Presentation</vt:lpstr>
    </vt:vector>
  </TitlesOfParts>
  <Company>ROHM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ROHM</dc:creator>
  <cp:lastModifiedBy>Kristopher Bahar</cp:lastModifiedBy>
  <cp:revision>262</cp:revision>
  <cp:lastPrinted>2016-02-12T20:43:47Z</cp:lastPrinted>
  <dcterms:created xsi:type="dcterms:W3CDTF">2008-11-28T05:15:36Z</dcterms:created>
  <dcterms:modified xsi:type="dcterms:W3CDTF">2016-08-05T17:41:36Z</dcterms:modified>
</cp:coreProperties>
</file>